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7" r:id="rId3"/>
    <p:sldId id="259" r:id="rId4"/>
    <p:sldId id="260" r:id="rId5"/>
    <p:sldId id="265" r:id="rId6"/>
    <p:sldId id="262" r:id="rId7"/>
    <p:sldId id="263" r:id="rId8"/>
    <p:sldId id="266" r:id="rId9"/>
    <p:sldId id="274" r:id="rId10"/>
  </p:sldIdLst>
  <p:sldSz cx="9144000" cy="5148263"/>
  <p:notesSz cx="6797675" cy="9926638"/>
  <p:defaultTextStyle>
    <a:defPPr>
      <a:defRPr lang="de-DE"/>
    </a:defPPr>
    <a:lvl1pPr marL="0" algn="l" defTabSz="6859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91" algn="l" defTabSz="6859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983" algn="l" defTabSz="6859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974" algn="l" defTabSz="6859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966" algn="l" defTabSz="6859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957" algn="l" defTabSz="6859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949" algn="l" defTabSz="6859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940" algn="l" defTabSz="6859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932" algn="l" defTabSz="6859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" userDrawn="1">
          <p15:clr>
            <a:srgbClr val="A4A3A4"/>
          </p15:clr>
        </p15:guide>
        <p15:guide id="2" orient="horz" pos="3005" userDrawn="1">
          <p15:clr>
            <a:srgbClr val="A4A3A4"/>
          </p15:clr>
        </p15:guide>
        <p15:guide id="3" pos="5534" userDrawn="1">
          <p15:clr>
            <a:srgbClr val="A4A3A4"/>
          </p15:clr>
        </p15:guide>
        <p15:guide id="4" pos="22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009EE3"/>
    <a:srgbClr val="E305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11" autoAdjust="0"/>
    <p:restoredTop sz="94660"/>
  </p:normalViewPr>
  <p:slideViewPr>
    <p:cSldViewPr snapToGrid="0">
      <p:cViewPr>
        <p:scale>
          <a:sx n="130" d="100"/>
          <a:sy n="130" d="100"/>
        </p:scale>
        <p:origin x="-58" y="605"/>
      </p:cViewPr>
      <p:guideLst>
        <p:guide orient="horz" pos="238"/>
        <p:guide orient="horz" pos="3005"/>
        <p:guide pos="5534"/>
        <p:guide pos="226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66" d="100"/>
          <a:sy n="66" d="100"/>
        </p:scale>
        <p:origin x="-2578" y="317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26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8200280316735338"/>
          <c:y val="0.26668439689820556"/>
          <c:w val="0.43621013133208264"/>
          <c:h val="0.47489823609226595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Erträge</c:v>
                </c:pt>
              </c:strCache>
            </c:strRef>
          </c:tx>
          <c:spPr>
            <a:ln w="13388">
              <a:solidFill>
                <a:schemeClr val="tx1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explosion val="25"/>
          <c:dPt>
            <c:idx val="0"/>
            <c:bubble3D val="0"/>
            <c:spPr>
              <a:solidFill>
                <a:schemeClr val="accent1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1"/>
            <c:bubble3D val="0"/>
            <c:spPr>
              <a:solidFill>
                <a:srgbClr val="FF0000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2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3"/>
            <c:bubble3D val="0"/>
            <c:spPr>
              <a:solidFill>
                <a:schemeClr val="folHlink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4"/>
            <c:bubble3D val="0"/>
            <c:spPr>
              <a:solidFill>
                <a:schemeClr val="bg2">
                  <a:lumMod val="40000"/>
                  <a:lumOff val="60000"/>
                </a:schemeClr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5"/>
            <c:bubble3D val="0"/>
            <c:spPr>
              <a:solidFill>
                <a:srgbClr val="FFFF99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6"/>
            <c:bubble3D val="0"/>
            <c:spPr>
              <a:solidFill>
                <a:srgbClr val="0066CC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7"/>
            <c:bubble3D val="0"/>
            <c:spPr>
              <a:solidFill>
                <a:srgbClr val="CCCCFF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8"/>
            <c:bubble3D val="0"/>
            <c:spPr>
              <a:solidFill>
                <a:srgbClr val="FF00FF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9"/>
            <c:bubble3D val="0"/>
            <c:spPr>
              <a:solidFill>
                <a:srgbClr val="FF9900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Lbls>
            <c:dLbl>
              <c:idx val="0"/>
              <c:layout>
                <c:manualLayout>
                  <c:x val="0.36581203729723272"/>
                  <c:y val="9.517767584554777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1487993929461243"/>
                  <c:y val="-0.1953249961401883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8217780577922468"/>
                  <c:y val="-0.1173884763455801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0.16481197276013587"/>
                  <c:y val="7.959001329767365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0.17644080515671662"/>
                  <c:y val="0.1104535652208559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5.134302277291309E-2"/>
                  <c:y val="7.185206213549691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0.10312478204259622"/>
                  <c:y val="0.19068684725604745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-0.10504859527628968"/>
                  <c:y val="3.96348090421732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8"/>
              <c:layout>
                <c:manualLayout>
                  <c:x val="-8.2714708120126976E-2"/>
                  <c:y val="-0.1982787407013739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numFmt formatCode="0%" sourceLinked="0"/>
            <c:spPr>
              <a:noFill/>
              <a:ln w="3347">
                <a:solidFill>
                  <a:schemeClr val="tx1"/>
                </a:solidFill>
                <a:prstDash val="solid"/>
              </a:ln>
            </c:spPr>
            <c:txPr>
              <a:bodyPr/>
              <a:lstStyle/>
              <a:p>
                <a:pPr>
                  <a:defRPr sz="800" b="1" i="0" u="none" strike="noStrike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Sheet1!$B$1:$J$1</c:f>
              <c:strCache>
                <c:ptCount val="9"/>
                <c:pt idx="0">
                  <c:v>Steuern und ähnliche Abgaben, z. B. Gewerbesteuer, Grundsteuer</c:v>
                </c:pt>
                <c:pt idx="1">
                  <c:v>Zuwendungen und allgemeine Umlagen für lfd. Zwecke, z. B. vom  Bund, vom Land</c:v>
                </c:pt>
                <c:pt idx="2">
                  <c:v>Sonstige Transfererträge, z. B. Ersatz von sozialen Leistungen (Sozialleistungs-träger)</c:v>
                </c:pt>
                <c:pt idx="3">
                  <c:v>Öffentlich-rechtliche Leistungsentgelte,
 z. B. Verwaltungs-gebühren, Benutzungsgebühren</c:v>
                </c:pt>
                <c:pt idx="4">
                  <c:v>Privatrechtliche Leistungsentgelte,
 z. B. Mieten und Pachten, Verkaufserlöse</c:v>
                </c:pt>
                <c:pt idx="5">
                  <c:v>Kostenerstattungen und Kostenumlagen, z. B. vom Bund, von Gemeinden; Aufgabenbezogene Leistungs-beteiligungen</c:v>
                </c:pt>
                <c:pt idx="6">
                  <c:v>Sonstige ordentliche Erträge, z. B. Konzessionsabgaben, Bußgelder</c:v>
                </c:pt>
                <c:pt idx="7">
                  <c:v>Aktivierte Eigenleistungen, z. B. Material- u. Personalaufwand für selbst erstellte Gebäude</c:v>
                </c:pt>
                <c:pt idx="8">
                  <c:v>Finanzerträge, z. B. Zinsen, Gewinnanteile</c:v>
                </c:pt>
              </c:strCache>
            </c:strRef>
          </c:cat>
          <c:val>
            <c:numRef>
              <c:f>Sheet1!$B$2:$J$2</c:f>
              <c:numCache>
                <c:formatCode>#,##0.0\ "Mio. EUR"</c:formatCode>
                <c:ptCount val="9"/>
                <c:pt idx="0">
                  <c:v>1659.1</c:v>
                </c:pt>
                <c:pt idx="1">
                  <c:v>369.4</c:v>
                </c:pt>
                <c:pt idx="2">
                  <c:v>35.6</c:v>
                </c:pt>
                <c:pt idx="3">
                  <c:v>271.2</c:v>
                </c:pt>
                <c:pt idx="4">
                  <c:v>98.9</c:v>
                </c:pt>
                <c:pt idx="5">
                  <c:v>240.4</c:v>
                </c:pt>
                <c:pt idx="6">
                  <c:v>229</c:v>
                </c:pt>
                <c:pt idx="7">
                  <c:v>1.2</c:v>
                </c:pt>
                <c:pt idx="8">
                  <c:v>20.8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1"/>
          <c:showBubbleSize val="0"/>
          <c:showLeaderLines val="1"/>
        </c:dLbls>
      </c:pie3DChart>
      <c:spPr>
        <a:noFill/>
        <a:ln w="26775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84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2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2457786116322707"/>
          <c:y val="0.35413839891451832"/>
          <c:w val="0.42776735459662291"/>
          <c:h val="0.46540027137042067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Aufwendungen</c:v>
                </c:pt>
              </c:strCache>
            </c:strRef>
          </c:tx>
          <c:spPr>
            <a:ln w="13388">
              <a:solidFill>
                <a:schemeClr val="tx1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explosion val="25"/>
          <c:dPt>
            <c:idx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1"/>
            <c:bubble3D val="0"/>
            <c:spPr>
              <a:solidFill>
                <a:srgbClr val="FF0000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2"/>
            <c:bubble3D val="0"/>
            <c:spPr>
              <a:solidFill>
                <a:schemeClr val="hlink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3"/>
            <c:bubble3D val="0"/>
            <c:spPr>
              <a:solidFill>
                <a:schemeClr val="folHlink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4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5"/>
            <c:bubble3D val="0"/>
            <c:spPr>
              <a:solidFill>
                <a:srgbClr val="FFFF99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6"/>
            <c:bubble3D val="0"/>
            <c:spPr>
              <a:solidFill>
                <a:srgbClr val="0066CC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8"/>
            <c:bubble3D val="0"/>
            <c:spPr>
              <a:solidFill>
                <a:srgbClr val="FF00FF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9"/>
            <c:bubble3D val="0"/>
            <c:spPr>
              <a:solidFill>
                <a:srgbClr val="FF9900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Lbls>
            <c:dLbl>
              <c:idx val="0"/>
              <c:layout>
                <c:manualLayout>
                  <c:x val="-4.504287194826212E-2"/>
                  <c:y val="-8.159093417928606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1"/>
              <c:layout/>
              <c:numFmt formatCode="0%" sourceLinked="0"/>
              <c:spPr>
                <a:noFill/>
                <a:ln w="3347">
                  <a:solidFill>
                    <a:schemeClr val="tx1"/>
                  </a:solidFill>
                  <a:prstDash val="solid"/>
                </a:ln>
              </c:spPr>
              <c:txPr>
                <a:bodyPr/>
                <a:lstStyle/>
                <a:p>
                  <a:pPr algn="ctr" rtl="0">
                    <a:defRPr lang="en-US" sz="800" b="1" i="0" u="none" strike="noStrike" kern="1200" baseline="0" dirty="0">
                      <a:solidFill>
                        <a:srgbClr val="000000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defRPr>
                  </a:pPr>
                  <a:endParaRPr lang="de-DE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2.1945426751693975E-2"/>
                  <c:y val="-2.239714512208448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4.2663667863412275E-2"/>
                  <c:y val="-3.191123087636027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4.2129941810059905E-2"/>
                  <c:y val="-2.082032301758462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0.11358445114841924"/>
                  <c:y val="2.785237129785715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5.4356539110296476E-2"/>
                  <c:y val="-8.281695757826561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numFmt formatCode="0%" sourceLinked="0"/>
            <c:spPr>
              <a:noFill/>
              <a:ln w="3347">
                <a:solidFill>
                  <a:schemeClr val="tx1"/>
                </a:solidFill>
                <a:prstDash val="solid"/>
              </a:ln>
            </c:spPr>
            <c:txPr>
              <a:bodyPr/>
              <a:lstStyle/>
              <a:p>
                <a:pPr>
                  <a:defRPr sz="800" b="1" i="0" u="none" strike="noStrike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Sheet1!$B$1:$H$1</c:f>
              <c:strCache>
                <c:ptCount val="7"/>
                <c:pt idx="0">
                  <c:v>Personalaufwendungen</c:v>
                </c:pt>
                <c:pt idx="1">
                  <c:v>Versorgungsaufwen-dungen</c:v>
                </c:pt>
                <c:pt idx="2">
                  <c:v>Aufwendungen für Sach- und Dienstleistungen,
z. B. Grundstücks-unterhaltung</c:v>
                </c:pt>
                <c:pt idx="3">
                  <c:v>Bilanzielle Abschreibungen (auf Sachanlagen, immaterielle Vermögensgegenstände und Umlaufvermögen)</c:v>
                </c:pt>
                <c:pt idx="4">
                  <c:v>Transferaufwendungen, z. B. Zuweisungen und Zuschüsse</c:v>
                </c:pt>
                <c:pt idx="5">
                  <c:v>Sonstige ordentliche Aufwendungen, z. B. Mieten, Geschäftsaufwendungen, Versicherungsbeiträge, Kosten der Unterkunft</c:v>
                </c:pt>
                <c:pt idx="6">
                  <c:v>Zinsen und sonstige Finanzaufwendungen,
z. B. an sonstige öffentliche Sonderrechnungen, an Land, an Bund</c:v>
                </c:pt>
              </c:strCache>
            </c:strRef>
          </c:cat>
          <c:val>
            <c:numRef>
              <c:f>Sheet1!$B$2:$H$2</c:f>
              <c:numCache>
                <c:formatCode>#,##0.0\ "Mio. EUR"</c:formatCode>
                <c:ptCount val="7"/>
                <c:pt idx="0">
                  <c:v>595.9</c:v>
                </c:pt>
                <c:pt idx="1">
                  <c:v>49.1</c:v>
                </c:pt>
                <c:pt idx="2">
                  <c:v>580.20000000000005</c:v>
                </c:pt>
                <c:pt idx="3">
                  <c:v>178.7</c:v>
                </c:pt>
                <c:pt idx="4">
                  <c:v>1169.5999999999999</c:v>
                </c:pt>
                <c:pt idx="5">
                  <c:v>329.7</c:v>
                </c:pt>
                <c:pt idx="6">
                  <c:v>20.100000000000001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1"/>
          <c:showBubbleSize val="0"/>
          <c:showLeaderLines val="1"/>
        </c:dLbls>
      </c:pie3DChart>
      <c:spPr>
        <a:noFill/>
        <a:ln w="26775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84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52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4285714285714285"/>
          <c:y val="0.14903846153846154"/>
          <c:w val="0.84285714285714286"/>
          <c:h val="0.66586538461538458"/>
        </c:manualLayout>
      </c:layout>
      <c:bar3DChart>
        <c:barDir val="col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gapDepth val="0"/>
        <c:shape val="box"/>
        <c:axId val="34957184"/>
        <c:axId val="34958720"/>
        <c:axId val="0"/>
      </c:bar3DChart>
      <c:catAx>
        <c:axId val="34957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420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8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349587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4958720"/>
        <c:scaling>
          <c:orientation val="minMax"/>
        </c:scaling>
        <c:delete val="0"/>
        <c:axPos val="l"/>
        <c:majorGridlines>
          <c:spPr>
            <a:ln w="4201">
              <a:solidFill>
                <a:schemeClr val="tx1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588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de-DE"/>
                  <a:t>in Mio. Euro</a:t>
                </a:r>
              </a:p>
            </c:rich>
          </c:tx>
          <c:layout>
            <c:manualLayout>
              <c:xMode val="edge"/>
              <c:yMode val="edge"/>
              <c:x val="2.0634920634920634E-2"/>
              <c:y val="0.375"/>
            </c:manualLayout>
          </c:layout>
          <c:overlay val="0"/>
          <c:spPr>
            <a:noFill/>
            <a:ln w="33609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420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8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34957184"/>
        <c:crosses val="autoZero"/>
        <c:crossBetween val="between"/>
      </c:valAx>
      <c:spPr>
        <a:noFill/>
        <a:ln w="3360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382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52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noFill/>
          <a:prstDash val="solid"/>
        </a:ln>
      </c:spPr>
    </c:sideWall>
    <c:backWall>
      <c:thickness val="0"/>
      <c:spPr>
        <a:noFill/>
        <a:ln w="12700">
          <a:noFill/>
          <a:prstDash val="solid"/>
        </a:ln>
      </c:spPr>
    </c:backWall>
    <c:plotArea>
      <c:layout>
        <c:manualLayout>
          <c:layoutTarget val="inner"/>
          <c:xMode val="edge"/>
          <c:yMode val="edge"/>
          <c:x val="0.14285714285714285"/>
          <c:y val="0.14903846153846154"/>
          <c:w val="0.84285714285714286"/>
          <c:h val="0.5499654800260288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in Mio. Euro</c:v>
                </c:pt>
              </c:strCache>
            </c:strRef>
          </c:tx>
          <c:spPr>
            <a:solidFill>
              <a:srgbClr val="3366FF"/>
            </a:solidFill>
            <a:ln w="16804">
              <a:solidFill>
                <a:schemeClr val="tx1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99CCFF"/>
              </a:solidFill>
              <a:ln w="16804">
                <a:solidFill>
                  <a:schemeClr val="tx1"/>
                </a:solidFill>
                <a:prstDash val="solid"/>
              </a:ln>
            </c:spPr>
          </c:dPt>
          <c:dPt>
            <c:idx val="1"/>
            <c:invertIfNegative val="0"/>
            <c:bubble3D val="0"/>
            <c:spPr>
              <a:solidFill>
                <a:srgbClr val="99CCFF"/>
              </a:solidFill>
              <a:ln w="16804">
                <a:solidFill>
                  <a:schemeClr val="tx1"/>
                </a:solidFill>
                <a:prstDash val="solid"/>
              </a:ln>
            </c:spPr>
          </c:dPt>
          <c:dPt>
            <c:idx val="2"/>
            <c:invertIfNegative val="0"/>
            <c:bubble3D val="0"/>
            <c:spPr>
              <a:solidFill>
                <a:srgbClr val="99CCFF"/>
              </a:solidFill>
              <a:ln w="16804">
                <a:solidFill>
                  <a:schemeClr val="tx1"/>
                </a:solidFill>
                <a:prstDash val="solid"/>
              </a:ln>
            </c:spPr>
          </c:dPt>
          <c:dPt>
            <c:idx val="3"/>
            <c:invertIfNegative val="0"/>
            <c:bubble3D val="0"/>
            <c:spPr>
              <a:solidFill>
                <a:srgbClr val="99CCFF"/>
              </a:solidFill>
              <a:ln w="16804">
                <a:solidFill>
                  <a:schemeClr val="tx1"/>
                </a:solidFill>
                <a:prstDash val="solid"/>
              </a:ln>
            </c:spPr>
          </c:dPt>
          <c:dPt>
            <c:idx val="4"/>
            <c:invertIfNegative val="0"/>
            <c:bubble3D val="0"/>
            <c:spPr>
              <a:solidFill>
                <a:srgbClr val="99CCFF"/>
              </a:solidFill>
              <a:ln w="16804">
                <a:solidFill>
                  <a:schemeClr val="tx1"/>
                </a:solidFill>
                <a:prstDash val="solid"/>
              </a:ln>
            </c:spPr>
          </c:dPt>
          <c:dPt>
            <c:idx val="5"/>
            <c:invertIfNegative val="0"/>
            <c:bubble3D val="0"/>
            <c:spPr>
              <a:solidFill>
                <a:srgbClr val="99CCFF"/>
              </a:solidFill>
              <a:ln w="16804">
                <a:solidFill>
                  <a:schemeClr val="tx1"/>
                </a:solidFill>
                <a:prstDash val="solid"/>
              </a:ln>
            </c:spPr>
          </c:dPt>
          <c:dPt>
            <c:idx val="6"/>
            <c:invertIfNegative val="0"/>
            <c:bubble3D val="0"/>
            <c:spPr>
              <a:solidFill>
                <a:srgbClr val="99CCFF"/>
              </a:solidFill>
              <a:ln w="16804">
                <a:solidFill>
                  <a:schemeClr val="tx1"/>
                </a:solidFill>
                <a:prstDash val="solid"/>
              </a:ln>
            </c:spPr>
          </c:dPt>
          <c:dPt>
            <c:idx val="7"/>
            <c:invertIfNegative val="0"/>
            <c:bubble3D val="0"/>
            <c:spPr>
              <a:solidFill>
                <a:srgbClr val="FFC000"/>
              </a:solidFill>
              <a:ln w="16804">
                <a:solidFill>
                  <a:schemeClr val="tx1"/>
                </a:solidFill>
                <a:prstDash val="solid"/>
              </a:ln>
            </c:spPr>
          </c:dPt>
          <c:dPt>
            <c:idx val="8"/>
            <c:invertIfNegative val="0"/>
            <c:bubble3D val="0"/>
            <c:spPr>
              <a:solidFill>
                <a:srgbClr val="FF9966"/>
              </a:solidFill>
              <a:ln w="16804">
                <a:solidFill>
                  <a:schemeClr val="tx1"/>
                </a:solidFill>
                <a:prstDash val="solid"/>
              </a:ln>
            </c:spPr>
          </c:dPt>
          <c:dPt>
            <c:idx val="9"/>
            <c:invertIfNegative val="0"/>
            <c:bubble3D val="0"/>
            <c:spPr>
              <a:solidFill>
                <a:srgbClr val="C00000"/>
              </a:solidFill>
              <a:ln w="16804">
                <a:solidFill>
                  <a:schemeClr val="tx1"/>
                </a:solidFill>
                <a:prstDash val="solid"/>
              </a:ln>
            </c:spPr>
          </c:dPt>
          <c:dLbls>
            <c:numFmt formatCode="#,##0.0" sourceLinked="0"/>
            <c:spPr>
              <a:solidFill>
                <a:srgbClr val="FFFFFF"/>
              </a:solidFill>
              <a:ln w="4201">
                <a:solidFill>
                  <a:schemeClr val="tx1"/>
                </a:solidFill>
                <a:prstDash val="solid"/>
              </a:ln>
            </c:spPr>
            <c:txPr>
              <a:bodyPr/>
              <a:lstStyle/>
              <a:p>
                <a:pPr>
                  <a:defRPr sz="500" b="1" i="0" u="none" strike="noStrike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Sheet1!$B$1:$P$1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Sheet1!$B$2:$P$2</c:f>
              <c:numCache>
                <c:formatCode>General</c:formatCode>
                <c:ptCount val="10"/>
                <c:pt idx="0">
                  <c:v>885.1</c:v>
                </c:pt>
                <c:pt idx="1">
                  <c:v>820.8</c:v>
                </c:pt>
                <c:pt idx="2">
                  <c:v>798</c:v>
                </c:pt>
                <c:pt idx="3">
                  <c:v>898.31253016999995</c:v>
                </c:pt>
                <c:pt idx="4">
                  <c:v>837.89049944999999</c:v>
                </c:pt>
                <c:pt idx="5">
                  <c:v>957.59906477999994</c:v>
                </c:pt>
                <c:pt idx="6">
                  <c:v>733.65142757000001</c:v>
                </c:pt>
                <c:pt idx="7">
                  <c:v>983.9</c:v>
                </c:pt>
                <c:pt idx="8">
                  <c:v>959.9</c:v>
                </c:pt>
                <c:pt idx="9">
                  <c:v>959.5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gapDepth val="0"/>
        <c:shape val="box"/>
        <c:axId val="36264576"/>
        <c:axId val="36279808"/>
        <c:axId val="0"/>
      </c:bar3DChart>
      <c:catAx>
        <c:axId val="36264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420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de-DE"/>
          </a:p>
        </c:txPr>
        <c:crossAx val="362798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6279808"/>
        <c:scaling>
          <c:orientation val="minMax"/>
        </c:scaling>
        <c:delete val="0"/>
        <c:axPos val="l"/>
        <c:majorGridlines>
          <c:spPr>
            <a:ln w="4201">
              <a:solidFill>
                <a:schemeClr val="tx1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588" b="1" i="0" u="none" strike="noStrike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r>
                  <a:rPr lang="de-DE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in Mio. Euro</a:t>
                </a:r>
              </a:p>
            </c:rich>
          </c:tx>
          <c:layout>
            <c:manualLayout>
              <c:xMode val="edge"/>
              <c:yMode val="edge"/>
              <c:x val="0.10881953891915573"/>
              <c:y val="0.29803885426871762"/>
            </c:manualLayout>
          </c:layout>
          <c:overlay val="0"/>
          <c:spPr>
            <a:noFill/>
            <a:ln w="33609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420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de-DE"/>
          </a:p>
        </c:txPr>
        <c:crossAx val="36264576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>
        <a:lumMod val="95000"/>
      </a:schemeClr>
    </a:solidFill>
    <a:ln>
      <a:noFill/>
    </a:ln>
  </c:spPr>
  <c:txPr>
    <a:bodyPr/>
    <a:lstStyle/>
    <a:p>
      <a:pPr>
        <a:defRPr sz="2382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52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7.6514980580622768E-2"/>
          <c:y val="2.460692614569714E-2"/>
          <c:w val="0.88181651135012606"/>
          <c:h val="0.7516759277457163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in Mio. Euro</c:v>
                </c:pt>
              </c:strCache>
            </c:strRef>
          </c:tx>
          <c:spPr>
            <a:solidFill>
              <a:srgbClr val="3366FF"/>
            </a:solidFill>
            <a:ln w="16804">
              <a:solidFill>
                <a:schemeClr val="tx1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99CCFF"/>
              </a:solidFill>
              <a:ln w="16804">
                <a:solidFill>
                  <a:schemeClr val="tx1"/>
                </a:solidFill>
                <a:prstDash val="solid"/>
              </a:ln>
            </c:spPr>
          </c:dPt>
          <c:dPt>
            <c:idx val="1"/>
            <c:invertIfNegative val="0"/>
            <c:bubble3D val="0"/>
            <c:spPr>
              <a:solidFill>
                <a:srgbClr val="99CCFF"/>
              </a:solidFill>
              <a:ln w="16804">
                <a:solidFill>
                  <a:schemeClr val="tx1"/>
                </a:solidFill>
                <a:prstDash val="solid"/>
              </a:ln>
            </c:spPr>
          </c:dPt>
          <c:dPt>
            <c:idx val="2"/>
            <c:invertIfNegative val="0"/>
            <c:bubble3D val="0"/>
            <c:spPr>
              <a:solidFill>
                <a:srgbClr val="99CCFF"/>
              </a:solidFill>
              <a:ln w="16804">
                <a:solidFill>
                  <a:schemeClr val="tx1"/>
                </a:solidFill>
                <a:prstDash val="solid"/>
              </a:ln>
            </c:spPr>
          </c:dPt>
          <c:dPt>
            <c:idx val="3"/>
            <c:invertIfNegative val="0"/>
            <c:bubble3D val="0"/>
            <c:spPr>
              <a:solidFill>
                <a:srgbClr val="99CCFF"/>
              </a:solidFill>
              <a:ln w="16804">
                <a:solidFill>
                  <a:schemeClr val="tx1"/>
                </a:solidFill>
                <a:prstDash val="solid"/>
              </a:ln>
            </c:spPr>
          </c:dPt>
          <c:dPt>
            <c:idx val="4"/>
            <c:invertIfNegative val="0"/>
            <c:bubble3D val="0"/>
            <c:spPr>
              <a:solidFill>
                <a:srgbClr val="99CCFF"/>
              </a:solidFill>
              <a:ln w="16804">
                <a:solidFill>
                  <a:schemeClr val="tx1"/>
                </a:solidFill>
                <a:prstDash val="solid"/>
              </a:ln>
            </c:spPr>
          </c:dPt>
          <c:dPt>
            <c:idx val="5"/>
            <c:invertIfNegative val="0"/>
            <c:bubble3D val="0"/>
            <c:spPr>
              <a:solidFill>
                <a:srgbClr val="99CCFF"/>
              </a:solidFill>
              <a:ln w="16804">
                <a:solidFill>
                  <a:schemeClr val="tx1"/>
                </a:solidFill>
                <a:prstDash val="solid"/>
              </a:ln>
            </c:spPr>
          </c:dPt>
          <c:dPt>
            <c:idx val="6"/>
            <c:invertIfNegative val="0"/>
            <c:bubble3D val="0"/>
            <c:spPr>
              <a:solidFill>
                <a:srgbClr val="99CCFF"/>
              </a:solidFill>
              <a:ln w="16804">
                <a:solidFill>
                  <a:schemeClr val="tx1"/>
                </a:solidFill>
                <a:prstDash val="solid"/>
              </a:ln>
            </c:spPr>
          </c:dPt>
          <c:dPt>
            <c:idx val="7"/>
            <c:invertIfNegative val="0"/>
            <c:bubble3D val="0"/>
            <c:spPr>
              <a:solidFill>
                <a:srgbClr val="FFC000"/>
              </a:solidFill>
              <a:ln w="16804">
                <a:solidFill>
                  <a:schemeClr val="tx1"/>
                </a:solidFill>
                <a:prstDash val="solid"/>
              </a:ln>
            </c:spPr>
          </c:dPt>
          <c:dPt>
            <c:idx val="8"/>
            <c:invertIfNegative val="0"/>
            <c:bubble3D val="0"/>
            <c:spPr>
              <a:solidFill>
                <a:srgbClr val="FF9966"/>
              </a:solidFill>
              <a:ln w="16804">
                <a:solidFill>
                  <a:schemeClr val="tx1"/>
                </a:solidFill>
                <a:prstDash val="solid"/>
              </a:ln>
            </c:spPr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ln w="16804">
                <a:solidFill>
                  <a:schemeClr val="tx1"/>
                </a:solidFill>
                <a:prstDash val="solid"/>
              </a:ln>
            </c:spPr>
          </c:dPt>
          <c:dPt>
            <c:idx val="10"/>
            <c:invertIfNegative val="0"/>
            <c:bubble3D val="0"/>
            <c:spPr>
              <a:solidFill>
                <a:srgbClr val="FF0000"/>
              </a:solidFill>
              <a:ln w="16804">
                <a:solidFill>
                  <a:schemeClr val="tx1"/>
                </a:solidFill>
                <a:prstDash val="solid"/>
              </a:ln>
            </c:spPr>
          </c:dPt>
          <c:dPt>
            <c:idx val="11"/>
            <c:invertIfNegative val="0"/>
            <c:bubble3D val="0"/>
            <c:spPr>
              <a:solidFill>
                <a:srgbClr val="C00000"/>
              </a:solidFill>
              <a:ln w="16804">
                <a:solidFill>
                  <a:schemeClr val="tx1"/>
                </a:solidFill>
                <a:prstDash val="solid"/>
              </a:ln>
            </c:spPr>
          </c:dPt>
          <c:dPt>
            <c:idx val="12"/>
            <c:invertIfNegative val="0"/>
            <c:bubble3D val="0"/>
            <c:spPr>
              <a:solidFill>
                <a:srgbClr val="C00000"/>
              </a:solidFill>
              <a:ln w="16804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1.8565185949341017E-3"/>
                  <c:y val="-1.41819578695349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490840351236638E-2"/>
                  <c:y val="8.94258971225419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1.70183494434419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6.0710219025888294E-2"/>
                  <c:y val="4.66709254527274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7.155341517693968E-2"/>
                  <c:y val="3.79877235862681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7130371898682034E-3"/>
                  <c:y val="-1.13455662956279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3.8428473089470601E-3"/>
                  <c:y val="-1.17216673515696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"/>
                  <c:y val="-1.70183494434419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3.7130371898682034E-3"/>
                  <c:y val="-1.98547410173488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3.7130371898682034E-3"/>
                  <c:y val="-4.0978097299127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pPr>
              <a:solidFill>
                <a:srgbClr val="FFFFFF"/>
              </a:solidFill>
              <a:ln w="4201">
                <a:solidFill>
                  <a:schemeClr val="tx1"/>
                </a:solidFill>
                <a:prstDash val="solid"/>
              </a:ln>
            </c:spPr>
            <c:txPr>
              <a:bodyPr/>
              <a:lstStyle/>
              <a:p>
                <a:pPr>
                  <a:defRPr sz="600" b="1" i="0" u="none" strike="noStrike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Sheet1!$B$1:$Q$1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Sheet1!$B$2:$Q$2</c:f>
              <c:numCache>
                <c:formatCode>General</c:formatCode>
                <c:ptCount val="13"/>
                <c:pt idx="0">
                  <c:v>66.900000000000006</c:v>
                </c:pt>
                <c:pt idx="1">
                  <c:v>-149.19999999999999</c:v>
                </c:pt>
                <c:pt idx="2">
                  <c:v>-84.8</c:v>
                </c:pt>
                <c:pt idx="3">
                  <c:v>37.5</c:v>
                </c:pt>
                <c:pt idx="4">
                  <c:v>-136.69999999999999</c:v>
                </c:pt>
                <c:pt idx="5">
                  <c:v>-62.6</c:v>
                </c:pt>
                <c:pt idx="6">
                  <c:v>-128.5</c:v>
                </c:pt>
                <c:pt idx="7">
                  <c:v>246.9</c:v>
                </c:pt>
                <c:pt idx="8">
                  <c:v>23</c:v>
                </c:pt>
                <c:pt idx="9" formatCode="#,##0.00">
                  <c:v>2.4</c:v>
                </c:pt>
                <c:pt idx="10" formatCode="#,##0.00">
                  <c:v>17.100000000000001</c:v>
                </c:pt>
                <c:pt idx="11" formatCode="#,##0.00">
                  <c:v>2.2999999999999998</c:v>
                </c:pt>
                <c:pt idx="12" formatCode="#,##0.00">
                  <c:v>-53.2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gapDepth val="0"/>
        <c:shape val="cylinder"/>
        <c:axId val="31558272"/>
        <c:axId val="33839744"/>
        <c:axId val="0"/>
      </c:bar3DChart>
      <c:catAx>
        <c:axId val="31558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4201">
            <a:solidFill>
              <a:schemeClr val="tx1"/>
            </a:solidFill>
            <a:prstDash val="solid"/>
          </a:ln>
        </c:spPr>
        <c:txPr>
          <a:bodyPr rot="0" vert="horz" anchor="b" anchorCtr="0"/>
          <a:lstStyle/>
          <a:p>
            <a:pPr>
              <a:defRPr sz="10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33839744"/>
        <c:crosses val="autoZero"/>
        <c:auto val="1"/>
        <c:lblAlgn val="ctr"/>
        <c:lblOffset val="100"/>
        <c:noMultiLvlLbl val="0"/>
      </c:catAx>
      <c:valAx>
        <c:axId val="33839744"/>
        <c:scaling>
          <c:orientation val="minMax"/>
        </c:scaling>
        <c:delete val="0"/>
        <c:axPos val="l"/>
        <c:majorGridlines>
          <c:spPr>
            <a:ln w="4201">
              <a:solidFill>
                <a:schemeClr val="tx1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588" b="1" i="0" u="none" strike="noStrike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r>
                  <a:rPr lang="de-DE" sz="14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in Mio. Euro</a:t>
                </a:r>
              </a:p>
            </c:rich>
          </c:tx>
          <c:layout>
            <c:manualLayout>
              <c:xMode val="edge"/>
              <c:yMode val="edge"/>
              <c:x val="9.4958733392381343E-3"/>
              <c:y val="0.35376324393860892"/>
            </c:manualLayout>
          </c:layout>
          <c:overlay val="0"/>
          <c:spPr>
            <a:noFill/>
            <a:ln w="33609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420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de-DE"/>
          </a:p>
        </c:txPr>
        <c:crossAx val="31558272"/>
        <c:crosses val="autoZero"/>
        <c:crossBetween val="between"/>
      </c:valAx>
      <c:spPr>
        <a:solidFill>
          <a:schemeClr val="bg1">
            <a:lumMod val="95000"/>
          </a:schemeClr>
        </a:solidFill>
        <a:ln w="33609">
          <a:noFill/>
        </a:ln>
      </c:spPr>
    </c:plotArea>
    <c:plotVisOnly val="1"/>
    <c:dispBlanksAs val="gap"/>
    <c:showDLblsOverMax val="0"/>
  </c:chart>
  <c:spPr>
    <a:solidFill>
      <a:schemeClr val="bg1">
        <a:lumMod val="95000"/>
      </a:schemeClr>
    </a:solidFill>
    <a:ln>
      <a:noFill/>
    </a:ln>
  </c:spPr>
  <c:txPr>
    <a:bodyPr/>
    <a:lstStyle/>
    <a:p>
      <a:pPr>
        <a:defRPr sz="2382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432531738464078E-2"/>
          <c:y val="4.3696533718475726E-2"/>
          <c:w val="0.76638693218976683"/>
          <c:h val="0.56784251863171675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in Mio. Euro</c:v>
                </c:pt>
              </c:strCache>
            </c:strRef>
          </c:tx>
          <c:spPr>
            <a:ln w="28575">
              <a:solidFill>
                <a:srgbClr val="00B050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00B050"/>
              </a:solidFill>
            </c:spPr>
          </c:marker>
          <c:dPt>
            <c:idx val="12"/>
            <c:bubble3D val="0"/>
            <c:spPr>
              <a:ln w="28575" cmpd="sng">
                <a:solidFill>
                  <a:srgbClr val="00B05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2.8696721448532168E-2"/>
                  <c:y val="-3.23943598103612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6349331140431811E-2"/>
                  <c:y val="-3.59937331226235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4164463697442256E-2"/>
                  <c:y val="-2.95933671768896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9.0875964032839894E-3"/>
                  <c:y val="-2.79070466093336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8262445903667328E-2"/>
                  <c:y val="5.03912263716729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6.2216375699544204E-4"/>
                  <c:y val="-2.82882920416250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6904117851484752E-4"/>
                  <c:y val="-2.49697312543504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9434074355121336E-3"/>
                  <c:y val="-1.50087490278857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3.312083699825364E-2"/>
                  <c:y val="-4.69837251643241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3.0239866931570294E-2"/>
                  <c:y val="-4.68632736952130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3.1483820496501544E-2"/>
                  <c:y val="-4.44035735969392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3.2779724453613483E-2"/>
                  <c:y val="-3.87650245687564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3.1118309123982793E-2"/>
                  <c:y val="-3.87650245687564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2.8696721448532168E-2"/>
                  <c:y val="-3.95931064348859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pPr>
              <a:solidFill>
                <a:schemeClr val="bg1"/>
              </a:solidFill>
              <a:ln w="4001">
                <a:solidFill>
                  <a:schemeClr val="tx1"/>
                </a:solidFill>
                <a:prstDash val="solid"/>
              </a:ln>
            </c:spPr>
            <c:txPr>
              <a:bodyPr/>
              <a:lstStyle/>
              <a:p>
                <a:pPr>
                  <a:defRPr sz="600" b="0" i="0" u="none" strike="noStrike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Sheet1!$B$1:$T$1</c:f>
              <c:strCache>
                <c:ptCount val="15"/>
                <c:pt idx="0">
                  <c:v>AB 01.01.2009</c:v>
                </c:pt>
                <c:pt idx="1">
                  <c:v>Jahresergebnis 2009</c:v>
                </c:pt>
                <c:pt idx="2">
                  <c:v>Jahresergebnis 2010</c:v>
                </c:pt>
                <c:pt idx="3">
                  <c:v>Jahresergebnis 2011</c:v>
                </c:pt>
                <c:pt idx="4">
                  <c:v>Jahresergebnis 2012</c:v>
                </c:pt>
                <c:pt idx="5">
                  <c:v>Jahresergebnis 2013</c:v>
                </c:pt>
                <c:pt idx="6">
                  <c:v>Jahresergebnis 2014</c:v>
                </c:pt>
                <c:pt idx="7">
                  <c:v>Jahresergebnis 2015</c:v>
                </c:pt>
                <c:pt idx="8">
                  <c:v>Jahresergebnis 2016</c:v>
                </c:pt>
                <c:pt idx="9">
                  <c:v>vorl. Jahresergebnis 2017</c:v>
                </c:pt>
                <c:pt idx="10">
                  <c:v>Planwert 2018</c:v>
                </c:pt>
                <c:pt idx="11">
                  <c:v>Planwert 2019</c:v>
                </c:pt>
                <c:pt idx="12">
                  <c:v>Planwert 2020</c:v>
                </c:pt>
                <c:pt idx="13">
                  <c:v>Planwert 2021</c:v>
                </c:pt>
                <c:pt idx="14">
                  <c:v>Planwert 2022</c:v>
                </c:pt>
              </c:strCache>
            </c:strRef>
          </c:cat>
          <c:val>
            <c:numRef>
              <c:f>Sheet1!$B$2:$T$2</c:f>
              <c:numCache>
                <c:formatCode>#,##0.00_ ;[Red]\-#,##0.00\ </c:formatCode>
                <c:ptCount val="15"/>
                <c:pt idx="0">
                  <c:v>570.1</c:v>
                </c:pt>
                <c:pt idx="1">
                  <c:v>430.7</c:v>
                </c:pt>
                <c:pt idx="2">
                  <c:v>497.6</c:v>
                </c:pt>
                <c:pt idx="3">
                  <c:v>348.4</c:v>
                </c:pt>
                <c:pt idx="4">
                  <c:v>263.60000000000002</c:v>
                </c:pt>
                <c:pt idx="5">
                  <c:v>301.10000000000002</c:v>
                </c:pt>
                <c:pt idx="6">
                  <c:v>164.3</c:v>
                </c:pt>
                <c:pt idx="7">
                  <c:v>101.66210766998982</c:v>
                </c:pt>
                <c:pt idx="8">
                  <c:v>0</c:v>
                </c:pt>
                <c:pt idx="9">
                  <c:v>246.9</c:v>
                </c:pt>
                <c:pt idx="10">
                  <c:v>248.34</c:v>
                </c:pt>
                <c:pt idx="11">
                  <c:v>250.7</c:v>
                </c:pt>
                <c:pt idx="12">
                  <c:v>267.8</c:v>
                </c:pt>
                <c:pt idx="13">
                  <c:v>270.10000000000002</c:v>
                </c:pt>
                <c:pt idx="14">
                  <c:v>216.9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3629312"/>
        <c:axId val="33649024"/>
      </c:lineChart>
      <c:catAx>
        <c:axId val="33629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4001">
            <a:solidFill>
              <a:schemeClr val="tx1"/>
            </a:solidFill>
            <a:prstDash val="solid"/>
          </a:ln>
        </c:spPr>
        <c:txPr>
          <a:bodyPr rot="2760000" vert="horz"/>
          <a:lstStyle/>
          <a:p>
            <a:pPr>
              <a:defRPr sz="700" b="1" i="0" u="none" strike="noStrike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de-DE"/>
          </a:p>
        </c:txPr>
        <c:crossAx val="33649024"/>
        <c:crossesAt val="-300"/>
        <c:auto val="1"/>
        <c:lblAlgn val="ctr"/>
        <c:lblOffset val="100"/>
        <c:noMultiLvlLbl val="0"/>
      </c:catAx>
      <c:valAx>
        <c:axId val="33649024"/>
        <c:scaling>
          <c:orientation val="minMax"/>
          <c:max val="600"/>
        </c:scaling>
        <c:delete val="0"/>
        <c:axPos val="l"/>
        <c:majorGridlines>
          <c:spPr>
            <a:ln w="4001">
              <a:solidFill>
                <a:schemeClr val="tx1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r>
                  <a:rPr lang="de-DE" sz="11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in </a:t>
                </a:r>
                <a:r>
                  <a:rPr lang="de-DE" sz="11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Mio</a:t>
                </a:r>
                <a:r>
                  <a:rPr lang="de-DE" sz="11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. Euro </a:t>
                </a:r>
                <a:endParaRPr lang="de-DE" sz="11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c:rich>
          </c:tx>
          <c:layout>
            <c:manualLayout>
              <c:xMode val="edge"/>
              <c:yMode val="edge"/>
              <c:x val="0"/>
              <c:y val="0.29361476842709089"/>
            </c:manualLayout>
          </c:layout>
          <c:overlay val="0"/>
          <c:spPr>
            <a:noFill/>
            <a:ln w="32008">
              <a:noFill/>
            </a:ln>
          </c:spPr>
        </c:title>
        <c:numFmt formatCode="General" sourceLinked="0"/>
        <c:majorTickMark val="out"/>
        <c:minorTickMark val="none"/>
        <c:tickLblPos val="nextTo"/>
        <c:spPr>
          <a:ln w="400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5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33629312"/>
        <c:crosses val="autoZero"/>
        <c:crossBetween val="between"/>
        <c:majorUnit val="100"/>
        <c:minorUnit val="20"/>
      </c:valAx>
      <c:spPr>
        <a:noFill/>
        <a:ln w="16004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solidFill>
      <a:schemeClr val="bg1">
        <a:lumMod val="95000"/>
      </a:schemeClr>
    </a:solidFill>
    <a:ln>
      <a:noFill/>
    </a:ln>
  </c:spPr>
  <c:txPr>
    <a:bodyPr/>
    <a:lstStyle/>
    <a:p>
      <a:pPr>
        <a:defRPr sz="2048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315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5370004992951437"/>
          <c:y val="0.27461369526611373"/>
          <c:w val="0.39227166276346603"/>
          <c:h val="0.42639593908629442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Mio. Euro</c:v>
                </c:pt>
              </c:strCache>
            </c:strRef>
          </c:tx>
          <c:spPr>
            <a:ln w="13388">
              <a:solidFill>
                <a:schemeClr val="tx1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explosion val="28"/>
          <c:dPt>
            <c:idx val="0"/>
            <c:bubble3D val="0"/>
            <c:explosion val="33"/>
            <c:spPr>
              <a:solidFill>
                <a:schemeClr val="accent1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1"/>
            <c:bubble3D val="0"/>
            <c:spPr>
              <a:solidFill>
                <a:srgbClr val="FF0000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2"/>
            <c:bubble3D val="0"/>
            <c:spPr>
              <a:solidFill>
                <a:schemeClr val="hlink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3"/>
            <c:bubble3D val="0"/>
            <c:spPr>
              <a:solidFill>
                <a:schemeClr val="folHlink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4"/>
            <c:bubble3D val="0"/>
            <c:spPr>
              <a:solidFill>
                <a:schemeClr val="bg2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5"/>
            <c:bubble3D val="0"/>
            <c:spPr>
              <a:solidFill>
                <a:srgbClr val="FFFF99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6"/>
            <c:bubble3D val="0"/>
            <c:spPr>
              <a:solidFill>
                <a:srgbClr val="0066CC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7"/>
            <c:bubble3D val="0"/>
            <c:spPr>
              <a:solidFill>
                <a:srgbClr val="CCCCFF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8"/>
            <c:bubble3D val="0"/>
            <c:spPr>
              <a:solidFill>
                <a:srgbClr val="FF00FF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Pt>
            <c:idx val="9"/>
            <c:bubble3D val="0"/>
            <c:spPr>
              <a:solidFill>
                <a:srgbClr val="FF9900"/>
              </a:solidFill>
              <a:ln w="13388">
                <a:solidFill>
                  <a:schemeClr val="tx1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  <a:bevelB/>
                <a:contourClr>
                  <a:srgbClr val="000000"/>
                </a:contourClr>
              </a:sp3d>
            </c:spPr>
          </c:dPt>
          <c:dLbls>
            <c:dLbl>
              <c:idx val="0"/>
              <c:layout>
                <c:manualLayout>
                  <c:x val="0.16929634733594387"/>
                  <c:y val="8.928319979950548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2802901172137189E-2"/>
                  <c:y val="-6.562352245099381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0715956538199162E-2"/>
                  <c:y val="-5.332563177734766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9.9078192468986553E-2"/>
                  <c:y val="-4.336291445653325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2803984790930156"/>
                  <c:y val="7.912169965611055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47889412358558E-2"/>
                  <c:y val="6.983154972444921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15472030290117214"/>
                  <c:y val="0.1923878612970651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1387027482767261E-2"/>
                  <c:y val="0.20660769604410881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0500741615899661E-3"/>
                  <c:y val="0.16922086176471349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7.5414381313108222E-2"/>
                  <c:y val="0.1452534020767718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0.11315803551343412"/>
                  <c:y val="0.1026991832948793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6.7346336454033526E-2"/>
                  <c:y val="1.690477543838805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8.5643262634446451E-2"/>
                  <c:y val="-6.182581780318982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6.5319809283092431E-2"/>
                  <c:y val="-0.1346294210204034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5.5727839767072254E-2"/>
                  <c:y val="-0.19932087649175931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9.8896159132692896E-2"/>
                  <c:y val="-0.1244134168775241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ln>
                <a:solidFill>
                  <a:schemeClr val="tx1"/>
                </a:solidFill>
              </a:ln>
            </c:spPr>
            <c:txPr>
              <a:bodyPr/>
              <a:lstStyle/>
              <a:p>
                <a:pPr>
                  <a:defRPr sz="650" b="1"/>
                </a:pPr>
                <a:endParaRPr lang="de-DE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Sheet1!$B$1:$Q$1</c:f>
              <c:strCache>
                <c:ptCount val="16"/>
                <c:pt idx="0">
                  <c:v>Schulen</c:v>
                </c:pt>
                <c:pt idx="1">
                  <c:v>Kindertagesstätten und Tagesmütter</c:v>
                </c:pt>
                <c:pt idx="2">
                  <c:v>ÖPNV</c:v>
                </c:pt>
                <c:pt idx="3">
                  <c:v>Erweiterung, Wiederherstellung und Verbesserung der städtischen Bäder</c:v>
                </c:pt>
                <c:pt idx="4">
                  <c:v>Grunderwerb ohne Schulen</c:v>
                </c:pt>
                <c:pt idx="5">
                  <c:v>Feuerwehr und Rettungsdienst</c:v>
                </c:pt>
                <c:pt idx="6">
                  <c:v>Städtebauförderung inkl. Garath 2.0</c:v>
                </c:pt>
                <c:pt idx="7">
                  <c:v>Breitbandausbau</c:v>
                </c:pt>
                <c:pt idx="8">
                  <c:v>Kö-Bogen</c:v>
                </c:pt>
                <c:pt idx="9">
                  <c:v>Verkehrskonzept Heerdt 2. BA</c:v>
                </c:pt>
                <c:pt idx="10">
                  <c:v>Sanierung Schauspielhaus</c:v>
                </c:pt>
                <c:pt idx="11">
                  <c:v>Hochwasserschutz-maßnahmen und ökologische Verbesserungen</c:v>
                </c:pt>
                <c:pt idx="12">
                  <c:v>Wertverbesserung öffentliche Beleuchtung</c:v>
                </c:pt>
                <c:pt idx="13">
                  <c:v>Herrichtung Konrad-Adenauer-Platz 1</c:v>
                </c:pt>
                <c:pt idx="14">
                  <c:v>Radwege</c:v>
                </c:pt>
                <c:pt idx="15">
                  <c:v>Sonstige</c:v>
                </c:pt>
              </c:strCache>
            </c:strRef>
          </c:cat>
          <c:val>
            <c:numRef>
              <c:f>Sheet1!$B$2:$Q$2</c:f>
              <c:numCache>
                <c:formatCode>#,##0.0\ "Mio. EUR"</c:formatCode>
                <c:ptCount val="16"/>
                <c:pt idx="0">
                  <c:v>87.1</c:v>
                </c:pt>
                <c:pt idx="1">
                  <c:v>21.7</c:v>
                </c:pt>
                <c:pt idx="2">
                  <c:v>15</c:v>
                </c:pt>
                <c:pt idx="3">
                  <c:v>13.1</c:v>
                </c:pt>
                <c:pt idx="4">
                  <c:v>12.4</c:v>
                </c:pt>
                <c:pt idx="5">
                  <c:v>10.9</c:v>
                </c:pt>
                <c:pt idx="6">
                  <c:v>8.8000000000000007</c:v>
                </c:pt>
                <c:pt idx="7">
                  <c:v>7.5</c:v>
                </c:pt>
                <c:pt idx="8">
                  <c:v>6.9</c:v>
                </c:pt>
                <c:pt idx="9">
                  <c:v>6.7</c:v>
                </c:pt>
                <c:pt idx="10">
                  <c:v>5.8</c:v>
                </c:pt>
                <c:pt idx="11">
                  <c:v>4.5</c:v>
                </c:pt>
                <c:pt idx="12">
                  <c:v>4.2</c:v>
                </c:pt>
                <c:pt idx="13">
                  <c:v>3.9</c:v>
                </c:pt>
                <c:pt idx="14">
                  <c:v>2.1</c:v>
                </c:pt>
                <c:pt idx="15">
                  <c:v>32.799999999999983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dLbls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Sheet1!$B$1:$Q$1</c:f>
              <c:strCache>
                <c:ptCount val="16"/>
                <c:pt idx="0">
                  <c:v>Schulen</c:v>
                </c:pt>
                <c:pt idx="1">
                  <c:v>Kindertagesstätten und Tagesmütter</c:v>
                </c:pt>
                <c:pt idx="2">
                  <c:v>ÖPNV</c:v>
                </c:pt>
                <c:pt idx="3">
                  <c:v>Erweiterung, Wiederherstellung und Verbesserung der städtischen Bäder</c:v>
                </c:pt>
                <c:pt idx="4">
                  <c:v>Grunderwerb ohne Schulen</c:v>
                </c:pt>
                <c:pt idx="5">
                  <c:v>Feuerwehr und Rettungsdienst</c:v>
                </c:pt>
                <c:pt idx="6">
                  <c:v>Städtebauförderung inkl. Garath 2.0</c:v>
                </c:pt>
                <c:pt idx="7">
                  <c:v>Breitbandausbau</c:v>
                </c:pt>
                <c:pt idx="8">
                  <c:v>Kö-Bogen</c:v>
                </c:pt>
                <c:pt idx="9">
                  <c:v>Verkehrskonzept Heerdt 2. BA</c:v>
                </c:pt>
                <c:pt idx="10">
                  <c:v>Sanierung Schauspielhaus</c:v>
                </c:pt>
                <c:pt idx="11">
                  <c:v>Hochwasserschutz-maßnahmen und ökologische Verbesserungen</c:v>
                </c:pt>
                <c:pt idx="12">
                  <c:v>Wertverbesserung öffentliche Beleuchtung</c:v>
                </c:pt>
                <c:pt idx="13">
                  <c:v>Herrichtung Konrad-Adenauer-Platz 1</c:v>
                </c:pt>
                <c:pt idx="14">
                  <c:v>Radwege</c:v>
                </c:pt>
                <c:pt idx="15">
                  <c:v>Sonstige</c:v>
                </c:pt>
              </c:strCache>
            </c:strRef>
          </c:cat>
          <c:val>
            <c:numRef>
              <c:f>Sheet1!$B$3:$Q$3</c:f>
              <c:numCache>
                <c:formatCode>General</c:formatCode>
                <c:ptCount val="16"/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</c:strCache>
            </c:strRef>
          </c:tx>
          <c:dLbls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Sheet1!$B$1:$Q$1</c:f>
              <c:strCache>
                <c:ptCount val="16"/>
                <c:pt idx="0">
                  <c:v>Schulen</c:v>
                </c:pt>
                <c:pt idx="1">
                  <c:v>Kindertagesstätten und Tagesmütter</c:v>
                </c:pt>
                <c:pt idx="2">
                  <c:v>ÖPNV</c:v>
                </c:pt>
                <c:pt idx="3">
                  <c:v>Erweiterung, Wiederherstellung und Verbesserung der städtischen Bäder</c:v>
                </c:pt>
                <c:pt idx="4">
                  <c:v>Grunderwerb ohne Schulen</c:v>
                </c:pt>
                <c:pt idx="5">
                  <c:v>Feuerwehr und Rettungsdienst</c:v>
                </c:pt>
                <c:pt idx="6">
                  <c:v>Städtebauförderung inkl. Garath 2.0</c:v>
                </c:pt>
                <c:pt idx="7">
                  <c:v>Breitbandausbau</c:v>
                </c:pt>
                <c:pt idx="8">
                  <c:v>Kö-Bogen</c:v>
                </c:pt>
                <c:pt idx="9">
                  <c:v>Verkehrskonzept Heerdt 2. BA</c:v>
                </c:pt>
                <c:pt idx="10">
                  <c:v>Sanierung Schauspielhaus</c:v>
                </c:pt>
                <c:pt idx="11">
                  <c:v>Hochwasserschutz-maßnahmen und ökologische Verbesserungen</c:v>
                </c:pt>
                <c:pt idx="12">
                  <c:v>Wertverbesserung öffentliche Beleuchtung</c:v>
                </c:pt>
                <c:pt idx="13">
                  <c:v>Herrichtung Konrad-Adenauer-Platz 1</c:v>
                </c:pt>
                <c:pt idx="14">
                  <c:v>Radwege</c:v>
                </c:pt>
                <c:pt idx="15">
                  <c:v>Sonstige</c:v>
                </c:pt>
              </c:strCache>
            </c:strRef>
          </c:cat>
          <c:val>
            <c:numRef>
              <c:f>Sheet1!$B$4:$Q$4</c:f>
              <c:numCache>
                <c:formatCode>General</c:formatCode>
                <c:ptCount val="16"/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Prozente:</c:v>
                </c:pt>
              </c:strCache>
            </c:strRef>
          </c:tx>
          <c:dLbls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Sheet1!$B$1:$Q$1</c:f>
              <c:strCache>
                <c:ptCount val="16"/>
                <c:pt idx="0">
                  <c:v>Schulen</c:v>
                </c:pt>
                <c:pt idx="1">
                  <c:v>Kindertagesstätten und Tagesmütter</c:v>
                </c:pt>
                <c:pt idx="2">
                  <c:v>ÖPNV</c:v>
                </c:pt>
                <c:pt idx="3">
                  <c:v>Erweiterung, Wiederherstellung und Verbesserung der städtischen Bäder</c:v>
                </c:pt>
                <c:pt idx="4">
                  <c:v>Grunderwerb ohne Schulen</c:v>
                </c:pt>
                <c:pt idx="5">
                  <c:v>Feuerwehr und Rettungsdienst</c:v>
                </c:pt>
                <c:pt idx="6">
                  <c:v>Städtebauförderung inkl. Garath 2.0</c:v>
                </c:pt>
                <c:pt idx="7">
                  <c:v>Breitbandausbau</c:v>
                </c:pt>
                <c:pt idx="8">
                  <c:v>Kö-Bogen</c:v>
                </c:pt>
                <c:pt idx="9">
                  <c:v>Verkehrskonzept Heerdt 2. BA</c:v>
                </c:pt>
                <c:pt idx="10">
                  <c:v>Sanierung Schauspielhaus</c:v>
                </c:pt>
                <c:pt idx="11">
                  <c:v>Hochwasserschutz-maßnahmen und ökologische Verbesserungen</c:v>
                </c:pt>
                <c:pt idx="12">
                  <c:v>Wertverbesserung öffentliche Beleuchtung</c:v>
                </c:pt>
                <c:pt idx="13">
                  <c:v>Herrichtung Konrad-Adenauer-Platz 1</c:v>
                </c:pt>
                <c:pt idx="14">
                  <c:v>Radwege</c:v>
                </c:pt>
                <c:pt idx="15">
                  <c:v>Sonstige</c:v>
                </c:pt>
              </c:strCache>
            </c:strRef>
          </c:cat>
          <c:val>
            <c:numRef>
              <c:f>Sheet1!$B$5:$Q$5</c:f>
              <c:numCache>
                <c:formatCode>General</c:formatCode>
                <c:ptCount val="16"/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243,4 Mio. €</c:v>
                </c:pt>
              </c:strCache>
            </c:strRef>
          </c:tx>
          <c:dLbls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Sheet1!$B$1:$Q$1</c:f>
              <c:strCache>
                <c:ptCount val="16"/>
                <c:pt idx="0">
                  <c:v>Schulen</c:v>
                </c:pt>
                <c:pt idx="1">
                  <c:v>Kindertagesstätten und Tagesmütter</c:v>
                </c:pt>
                <c:pt idx="2">
                  <c:v>ÖPNV</c:v>
                </c:pt>
                <c:pt idx="3">
                  <c:v>Erweiterung, Wiederherstellung und Verbesserung der städtischen Bäder</c:v>
                </c:pt>
                <c:pt idx="4">
                  <c:v>Grunderwerb ohne Schulen</c:v>
                </c:pt>
                <c:pt idx="5">
                  <c:v>Feuerwehr und Rettungsdienst</c:v>
                </c:pt>
                <c:pt idx="6">
                  <c:v>Städtebauförderung inkl. Garath 2.0</c:v>
                </c:pt>
                <c:pt idx="7">
                  <c:v>Breitbandausbau</c:v>
                </c:pt>
                <c:pt idx="8">
                  <c:v>Kö-Bogen</c:v>
                </c:pt>
                <c:pt idx="9">
                  <c:v>Verkehrskonzept Heerdt 2. BA</c:v>
                </c:pt>
                <c:pt idx="10">
                  <c:v>Sanierung Schauspielhaus</c:v>
                </c:pt>
                <c:pt idx="11">
                  <c:v>Hochwasserschutz-maßnahmen und ökologische Verbesserungen</c:v>
                </c:pt>
                <c:pt idx="12">
                  <c:v>Wertverbesserung öffentliche Beleuchtung</c:v>
                </c:pt>
                <c:pt idx="13">
                  <c:v>Herrichtung Konrad-Adenauer-Platz 1</c:v>
                </c:pt>
                <c:pt idx="14">
                  <c:v>Radwege</c:v>
                </c:pt>
                <c:pt idx="15">
                  <c:v>Sonstige</c:v>
                </c:pt>
              </c:strCache>
            </c:strRef>
          </c:cat>
          <c:val>
            <c:numRef>
              <c:f>Sheet1!$B$6:$Q$6</c:f>
              <c:numCache>
                <c:formatCode>#,##0_ ;[Red]\-#,##0\ </c:formatCode>
                <c:ptCount val="16"/>
                <c:pt idx="0">
                  <c:v>35.784716516023003</c:v>
                </c:pt>
                <c:pt idx="1">
                  <c:v>8.9153656532456846</c:v>
                </c:pt>
                <c:pt idx="2">
                  <c:v>6.1626951520131472</c:v>
                </c:pt>
                <c:pt idx="3">
                  <c:v>5.3820870994248153</c:v>
                </c:pt>
                <c:pt idx="4">
                  <c:v>5.0944946589975348</c:v>
                </c:pt>
                <c:pt idx="5">
                  <c:v>4.4782251437962204</c:v>
                </c:pt>
                <c:pt idx="6">
                  <c:v>3.6154478225143798</c:v>
                </c:pt>
                <c:pt idx="7">
                  <c:v>3.0813475760065736</c:v>
                </c:pt>
                <c:pt idx="8">
                  <c:v>2.8348397699260475</c:v>
                </c:pt>
                <c:pt idx="9">
                  <c:v>2.7526705012325388</c:v>
                </c:pt>
                <c:pt idx="10">
                  <c:v>2.38290879211175</c:v>
                </c:pt>
                <c:pt idx="11">
                  <c:v>1.848808545603944</c:v>
                </c:pt>
                <c:pt idx="12">
                  <c:v>1.725554642563681</c:v>
                </c:pt>
                <c:pt idx="13">
                  <c:v>1.6023007395234181</c:v>
                </c:pt>
                <c:pt idx="14">
                  <c:v>0.86277732128184048</c:v>
                </c:pt>
                <c:pt idx="15">
                  <c:v>13.475760065735406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  <c:spPr>
        <a:noFill/>
        <a:ln w="26775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87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0.02128</cdr:x>
      <cdr:y>0.78431</cdr:y>
    </cdr:from>
    <cdr:to>
      <cdr:x>0.95134</cdr:x>
      <cdr:y>0.99114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144016" y="2880320"/>
          <a:ext cx="6295346" cy="7595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de-DE" sz="1100" dirty="0"/>
        </a:p>
      </cdr:txBody>
    </cdr:sp>
  </cdr:relSizeAnchor>
  <cdr:relSizeAnchor xmlns:cdr="http://schemas.openxmlformats.org/drawingml/2006/chartDrawing">
    <cdr:from>
      <cdr:x>0.35854</cdr:x>
      <cdr:y>0.80736</cdr:y>
    </cdr:from>
    <cdr:to>
      <cdr:x>0.38916</cdr:x>
      <cdr:y>0.84373</cdr:y>
    </cdr:to>
    <cdr:sp macro="" textlink="">
      <cdr:nvSpPr>
        <cdr:cNvPr id="4" name="Rechteck 3"/>
        <cdr:cNvSpPr/>
      </cdr:nvSpPr>
      <cdr:spPr bwMode="auto">
        <a:xfrm xmlns:a="http://schemas.openxmlformats.org/drawingml/2006/main">
          <a:off x="2076491" y="2536902"/>
          <a:ext cx="177337" cy="114282"/>
        </a:xfrm>
        <a:prstGeom xmlns:a="http://schemas.openxmlformats.org/drawingml/2006/main" prst="rect">
          <a:avLst/>
        </a:prstGeom>
        <a:solidFill xmlns:a="http://schemas.openxmlformats.org/drawingml/2006/main">
          <a:srgbClr val="99CCFF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/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0.59948</cdr:x>
      <cdr:y>0.80938</cdr:y>
    </cdr:from>
    <cdr:to>
      <cdr:x>0.63009</cdr:x>
      <cdr:y>0.84575</cdr:y>
    </cdr:to>
    <cdr:sp macro="" textlink="">
      <cdr:nvSpPr>
        <cdr:cNvPr id="5" name="Rechteck 4"/>
        <cdr:cNvSpPr/>
      </cdr:nvSpPr>
      <cdr:spPr bwMode="auto">
        <a:xfrm xmlns:a="http://schemas.openxmlformats.org/drawingml/2006/main">
          <a:off x="3471883" y="2543252"/>
          <a:ext cx="177278" cy="114282"/>
        </a:xfrm>
        <a:prstGeom xmlns:a="http://schemas.openxmlformats.org/drawingml/2006/main" prst="rect">
          <a:avLst/>
        </a:prstGeom>
        <a:solidFill xmlns:a="http://schemas.openxmlformats.org/drawingml/2006/main">
          <a:srgbClr val="FFC000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/>
      </cdr:spPr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0.35814</cdr:x>
      <cdr:y>0.88983</cdr:y>
    </cdr:from>
    <cdr:to>
      <cdr:x>0.38875</cdr:x>
      <cdr:y>0.9262</cdr:y>
    </cdr:to>
    <cdr:sp macro="" textlink="">
      <cdr:nvSpPr>
        <cdr:cNvPr id="6" name="Rechteck 5"/>
        <cdr:cNvSpPr/>
      </cdr:nvSpPr>
      <cdr:spPr bwMode="auto">
        <a:xfrm xmlns:a="http://schemas.openxmlformats.org/drawingml/2006/main">
          <a:off x="2074175" y="2796045"/>
          <a:ext cx="177278" cy="114282"/>
        </a:xfrm>
        <a:prstGeom xmlns:a="http://schemas.openxmlformats.org/drawingml/2006/main" prst="rect">
          <a:avLst/>
        </a:prstGeom>
        <a:solidFill xmlns:a="http://schemas.openxmlformats.org/drawingml/2006/main">
          <a:srgbClr val="FF9966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/>
      </cdr:spPr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0.30612</cdr:x>
      <cdr:y>0.72899</cdr:y>
    </cdr:from>
    <cdr:to>
      <cdr:x>1</cdr:x>
      <cdr:y>0.82703</cdr:y>
    </cdr:to>
    <cdr:sp macro="" textlink="">
      <cdr:nvSpPr>
        <cdr:cNvPr id="7" name="Textfeld 1"/>
        <cdr:cNvSpPr txBox="1"/>
      </cdr:nvSpPr>
      <cdr:spPr>
        <a:xfrm xmlns:a="http://schemas.openxmlformats.org/drawingml/2006/main">
          <a:off x="1604840" y="2073500"/>
          <a:ext cx="3637680" cy="2788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/>
          <a:endParaRPr lang="de-DE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 xmlns:a="http://schemas.openxmlformats.org/drawingml/2006/main">
          <a:pPr algn="l" rtl="0"/>
          <a:r>
            <a:rPr lang="de-DE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        Ist-Ergebnisse        vorläufiges Ergebnis</a:t>
          </a:r>
          <a:endParaRPr lang="de-DE" sz="11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cdr:txBody>
    </cdr:sp>
  </cdr:relSizeAnchor>
  <cdr:relSizeAnchor xmlns:cdr="http://schemas.openxmlformats.org/drawingml/2006/chartDrawing">
    <cdr:from>
      <cdr:x>0.227</cdr:x>
      <cdr:y>0.80698</cdr:y>
    </cdr:from>
    <cdr:to>
      <cdr:x>0.92088</cdr:x>
      <cdr:y>0.90502</cdr:y>
    </cdr:to>
    <cdr:sp macro="" textlink="">
      <cdr:nvSpPr>
        <cdr:cNvPr id="8" name="Textfeld 1"/>
        <cdr:cNvSpPr txBox="1"/>
      </cdr:nvSpPr>
      <cdr:spPr>
        <a:xfrm xmlns:a="http://schemas.openxmlformats.org/drawingml/2006/main">
          <a:off x="1314686" y="2586939"/>
          <a:ext cx="4018620" cy="3142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/>
          <a:endParaRPr lang="de-DE"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 xmlns:a="http://schemas.openxmlformats.org/drawingml/2006/main">
          <a:pPr algn="l" rtl="0"/>
          <a:r>
            <a:rPr lang="de-DE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                 Prognose               Planansatz   </a:t>
          </a:r>
          <a:endParaRPr lang="de-DE" sz="11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cdr:txBody>
    </cdr:sp>
  </cdr:relSizeAnchor>
  <cdr:relSizeAnchor xmlns:cdr="http://schemas.openxmlformats.org/drawingml/2006/chartDrawing">
    <cdr:from>
      <cdr:x>0.59948</cdr:x>
      <cdr:y>0.88983</cdr:y>
    </cdr:from>
    <cdr:to>
      <cdr:x>0.63009</cdr:x>
      <cdr:y>0.9262</cdr:y>
    </cdr:to>
    <cdr:sp macro="" textlink="">
      <cdr:nvSpPr>
        <cdr:cNvPr id="9" name="Rechteck 8"/>
        <cdr:cNvSpPr/>
      </cdr:nvSpPr>
      <cdr:spPr bwMode="auto">
        <a:xfrm xmlns:a="http://schemas.openxmlformats.org/drawingml/2006/main">
          <a:off x="3471883" y="2796045"/>
          <a:ext cx="177278" cy="114282"/>
        </a:xfrm>
        <a:prstGeom xmlns:a="http://schemas.openxmlformats.org/drawingml/2006/main" prst="rect">
          <a:avLst/>
        </a:prstGeom>
        <a:solidFill xmlns:a="http://schemas.openxmlformats.org/drawingml/2006/main">
          <a:srgbClr val="C00000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/>
      </cdr:spPr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de-DE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0.06994</cdr:x>
      <cdr:y>0.79317</cdr:y>
    </cdr:from>
    <cdr:to>
      <cdr:x>1</cdr:x>
      <cdr:y>1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514420" y="3712448"/>
          <a:ext cx="6840740" cy="96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de-DE" sz="1100" dirty="0"/>
        </a:p>
      </cdr:txBody>
    </cdr:sp>
  </cdr:relSizeAnchor>
  <cdr:relSizeAnchor xmlns:cdr="http://schemas.openxmlformats.org/drawingml/2006/chartDrawing">
    <cdr:from>
      <cdr:x>0.07832</cdr:x>
      <cdr:y>0.81429</cdr:y>
    </cdr:from>
    <cdr:to>
      <cdr:x>0.96922</cdr:x>
      <cdr:y>1</cdr:y>
    </cdr:to>
    <cdr:sp macro="" textlink="">
      <cdr:nvSpPr>
        <cdr:cNvPr id="3" name="Textfeld 2"/>
        <cdr:cNvSpPr txBox="1"/>
      </cdr:nvSpPr>
      <cdr:spPr>
        <a:xfrm xmlns:a="http://schemas.openxmlformats.org/drawingml/2006/main">
          <a:off x="553900" y="2931770"/>
          <a:ext cx="6300685" cy="6686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de-DE" sz="1100" dirty="0"/>
        </a:p>
      </cdr:txBody>
    </cdr:sp>
  </cdr:relSizeAnchor>
  <cdr:relSizeAnchor xmlns:cdr="http://schemas.openxmlformats.org/drawingml/2006/chartDrawing">
    <cdr:from>
      <cdr:x>0.17276</cdr:x>
      <cdr:y>0.45557</cdr:y>
    </cdr:from>
    <cdr:to>
      <cdr:x>0.86942</cdr:x>
      <cdr:y>0.58169</cdr:y>
    </cdr:to>
    <cdr:cxnSp macro="">
      <cdr:nvCxnSpPr>
        <cdr:cNvPr id="5" name="Gerade Verbindung 4"/>
        <cdr:cNvCxnSpPr/>
      </cdr:nvCxnSpPr>
      <cdr:spPr bwMode="auto">
        <a:xfrm xmlns:a="http://schemas.openxmlformats.org/drawingml/2006/main" flipV="1">
          <a:off x="990600" y="1376230"/>
          <a:ext cx="3994674" cy="381000"/>
        </a:xfrm>
        <a:prstGeom xmlns:a="http://schemas.openxmlformats.org/drawingml/2006/main" prst="line">
          <a:avLst/>
        </a:prstGeom>
        <a:solidFill xmlns:a="http://schemas.openxmlformats.org/drawingml/2006/main">
          <a:schemeClr val="accent1"/>
        </a:solidFill>
        <a:ln xmlns:a="http://schemas.openxmlformats.org/drawingml/2006/main"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</cdr:cxnSp>
  </cdr:relSizeAnchor>
  <cdr:relSizeAnchor xmlns:cdr="http://schemas.openxmlformats.org/drawingml/2006/chartDrawing">
    <cdr:from>
      <cdr:x>0.04855</cdr:x>
      <cdr:y>0.81628</cdr:y>
    </cdr:from>
    <cdr:to>
      <cdr:x>0.99287</cdr:x>
      <cdr:y>0.98318</cdr:y>
    </cdr:to>
    <cdr:sp macro="" textlink="">
      <cdr:nvSpPr>
        <cdr:cNvPr id="8" name="Textfeld 1"/>
        <cdr:cNvSpPr txBox="1"/>
      </cdr:nvSpPr>
      <cdr:spPr>
        <a:xfrm xmlns:a="http://schemas.openxmlformats.org/drawingml/2006/main">
          <a:off x="278394" y="2465877"/>
          <a:ext cx="5414791" cy="5042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de-DE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rtl="0"/>
          <a:endParaRPr lang="de-DE" dirty="0"/>
        </a:p>
        <a:p xmlns:a="http://schemas.openxmlformats.org/drawingml/2006/main">
          <a:pPr rtl="0"/>
          <a:r>
            <a:rPr lang="de-DE" dirty="0" smtClean="0">
              <a:latin typeface="+mn-lt"/>
              <a:ea typeface="+mn-ea"/>
              <a:cs typeface="+mn-cs"/>
            </a:rPr>
            <a:t>                  </a:t>
          </a:r>
          <a:r>
            <a:rPr lang="de-DE" sz="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Ist-Ergebnisse            vorläufiges Ergebnis           Prognose           Planansatz</a:t>
          </a:r>
          <a:endParaRPr lang="de-DE" sz="8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cdr:txBody>
    </cdr:sp>
  </cdr:relSizeAnchor>
  <cdr:relSizeAnchor xmlns:cdr="http://schemas.openxmlformats.org/drawingml/2006/chartDrawing">
    <cdr:from>
      <cdr:x>0.14748</cdr:x>
      <cdr:y>0.90113</cdr:y>
    </cdr:from>
    <cdr:to>
      <cdr:x>0.17977</cdr:x>
      <cdr:y>0.94535</cdr:y>
    </cdr:to>
    <cdr:sp macro="" textlink="">
      <cdr:nvSpPr>
        <cdr:cNvPr id="9" name="Rechteck 8"/>
        <cdr:cNvSpPr/>
      </cdr:nvSpPr>
      <cdr:spPr bwMode="auto">
        <a:xfrm xmlns:a="http://schemas.openxmlformats.org/drawingml/2006/main">
          <a:off x="845655" y="2722214"/>
          <a:ext cx="185150" cy="133566"/>
        </a:xfrm>
        <a:prstGeom xmlns:a="http://schemas.openxmlformats.org/drawingml/2006/main" prst="rect">
          <a:avLst/>
        </a:prstGeom>
        <a:solidFill xmlns:a="http://schemas.openxmlformats.org/drawingml/2006/main">
          <a:srgbClr val="99CCFF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/>
      </cdr:spPr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>
          <a:defPPr>
            <a:defRPr lang="de-DE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0.34637</cdr:x>
      <cdr:y>0.90534</cdr:y>
    </cdr:from>
    <cdr:to>
      <cdr:x>0.37866</cdr:x>
      <cdr:y>0.94955</cdr:y>
    </cdr:to>
    <cdr:sp macro="" textlink="">
      <cdr:nvSpPr>
        <cdr:cNvPr id="10" name="Rechteck 9"/>
        <cdr:cNvSpPr/>
      </cdr:nvSpPr>
      <cdr:spPr bwMode="auto">
        <a:xfrm xmlns:a="http://schemas.openxmlformats.org/drawingml/2006/main">
          <a:off x="1986123" y="2734914"/>
          <a:ext cx="185150" cy="133566"/>
        </a:xfrm>
        <a:prstGeom xmlns:a="http://schemas.openxmlformats.org/drawingml/2006/main" prst="rect">
          <a:avLst/>
        </a:prstGeom>
        <a:solidFill xmlns:a="http://schemas.openxmlformats.org/drawingml/2006/main">
          <a:srgbClr val="FFC000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/>
      </cdr:spPr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>
          <a:defPPr>
            <a:defRPr lang="de-DE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0.60226</cdr:x>
      <cdr:y>0.90323</cdr:y>
    </cdr:from>
    <cdr:to>
      <cdr:x>0.63455</cdr:x>
      <cdr:y>0.94745</cdr:y>
    </cdr:to>
    <cdr:sp macro="" textlink="">
      <cdr:nvSpPr>
        <cdr:cNvPr id="11" name="Rechteck 10"/>
        <cdr:cNvSpPr/>
      </cdr:nvSpPr>
      <cdr:spPr bwMode="auto">
        <a:xfrm xmlns:a="http://schemas.openxmlformats.org/drawingml/2006/main">
          <a:off x="3453400" y="2728564"/>
          <a:ext cx="185150" cy="133566"/>
        </a:xfrm>
        <a:prstGeom xmlns:a="http://schemas.openxmlformats.org/drawingml/2006/main" prst="rect">
          <a:avLst/>
        </a:prstGeom>
        <a:solidFill xmlns:a="http://schemas.openxmlformats.org/drawingml/2006/main">
          <a:srgbClr val="FF9966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/>
      </cdr:spPr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>
          <a:defPPr>
            <a:defRPr lang="de-DE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0.75287</cdr:x>
      <cdr:y>0.90534</cdr:y>
    </cdr:from>
    <cdr:to>
      <cdr:x>0.78516</cdr:x>
      <cdr:y>0.94955</cdr:y>
    </cdr:to>
    <cdr:sp macro="" textlink="">
      <cdr:nvSpPr>
        <cdr:cNvPr id="12" name="Rechteck 11"/>
        <cdr:cNvSpPr/>
      </cdr:nvSpPr>
      <cdr:spPr bwMode="auto">
        <a:xfrm xmlns:a="http://schemas.openxmlformats.org/drawingml/2006/main">
          <a:off x="4317000" y="2734914"/>
          <a:ext cx="185150" cy="133566"/>
        </a:xfrm>
        <a:prstGeom xmlns:a="http://schemas.openxmlformats.org/drawingml/2006/main" prst="rect">
          <a:avLst/>
        </a:prstGeom>
        <a:solidFill xmlns:a="http://schemas.openxmlformats.org/drawingml/2006/main">
          <a:srgbClr val="C00000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/>
      </cdr:spPr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>
          <a:defPPr>
            <a:defRPr lang="de-DE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0.46474</cdr:x>
      <cdr:y>0.9285</cdr:y>
    </cdr:from>
    <cdr:to>
      <cdr:x>0.71212</cdr:x>
      <cdr:y>1</cdr:y>
    </cdr:to>
    <cdr:sp macro="" textlink="">
      <cdr:nvSpPr>
        <cdr:cNvPr id="13" name="Textfeld 1"/>
        <cdr:cNvSpPr txBox="1"/>
      </cdr:nvSpPr>
      <cdr:spPr>
        <a:xfrm xmlns:a="http://schemas.openxmlformats.org/drawingml/2006/main">
          <a:off x="2664863" y="2804873"/>
          <a:ext cx="1418468" cy="2160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DE" sz="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Trendlinie</a:t>
          </a:r>
          <a:endParaRPr lang="de-DE" sz="8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cdr:txBody>
    </cdr:sp>
  </cdr:relSizeAnchor>
  <cdr:relSizeAnchor xmlns:cdr="http://schemas.openxmlformats.org/drawingml/2006/chartDrawing">
    <cdr:from>
      <cdr:x>0.3887</cdr:x>
      <cdr:y>0.96637</cdr:y>
    </cdr:from>
    <cdr:to>
      <cdr:x>0.47516</cdr:x>
      <cdr:y>0.96637</cdr:y>
    </cdr:to>
    <cdr:cxnSp macro="">
      <cdr:nvCxnSpPr>
        <cdr:cNvPr id="20" name="Gerade Verbindung 19"/>
        <cdr:cNvCxnSpPr/>
      </cdr:nvCxnSpPr>
      <cdr:spPr bwMode="auto">
        <a:xfrm xmlns:a="http://schemas.openxmlformats.org/drawingml/2006/main">
          <a:off x="2228850" y="2919280"/>
          <a:ext cx="495738" cy="0"/>
        </a:xfrm>
        <a:prstGeom xmlns:a="http://schemas.openxmlformats.org/drawingml/2006/main" prst="line">
          <a:avLst/>
        </a:prstGeom>
        <a:solidFill xmlns:a="http://schemas.openxmlformats.org/drawingml/2006/main">
          <a:schemeClr val="accent1"/>
        </a:solidFill>
        <a:ln xmlns:a="http://schemas.openxmlformats.org/drawingml/2006/main"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DAF594-7504-4892-866F-814D829DFA35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1425"/>
            <a:ext cx="59467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EA54F3-708B-4D6B-962D-B7D1B0111DE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9294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A54F3-708B-4D6B-962D-B7D1B0111DE8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6880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A54F3-708B-4D6B-962D-B7D1B0111DE8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91020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A54F3-708B-4D6B-962D-B7D1B0111DE8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76291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A54F3-708B-4D6B-962D-B7D1B0111DE8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52406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A54F3-708B-4D6B-962D-B7D1B0111DE8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8063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A54F3-708B-4D6B-962D-B7D1B0111DE8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8296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A54F3-708B-4D6B-962D-B7D1B0111DE8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09598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A54F3-708B-4D6B-962D-B7D1B0111DE8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71045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A54F3-708B-4D6B-962D-B7D1B0111DE8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9249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el Düsseldorf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58775" y="1459749"/>
            <a:ext cx="8426450" cy="2996429"/>
          </a:xfrm>
        </p:spPr>
        <p:txBody>
          <a:bodyPr/>
          <a:lstStyle>
            <a:lvl1pPr marL="0" indent="7938" algn="l">
              <a:lnSpc>
                <a:spcPts val="8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 sz="9000" b="1" i="0">
                <a:solidFill>
                  <a:srgbClr val="E3051B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0" indent="3178800" algn="l">
              <a:lnSpc>
                <a:spcPct val="59000"/>
              </a:lnSpc>
              <a:spcAft>
                <a:spcPts val="0"/>
              </a:spcAft>
              <a:buFont typeface="Arial" panose="020B0604020202020204" pitchFamily="34" charset="0"/>
              <a:buNone/>
              <a:defRPr sz="13900" b="1">
                <a:solidFill>
                  <a:schemeClr val="bg1"/>
                </a:solidFill>
                <a:latin typeface="+mj-lt"/>
              </a:defRPr>
            </a:lvl2pPr>
            <a:lvl3pPr marL="0" indent="3178800" algn="l">
              <a:lnSpc>
                <a:spcPct val="59000"/>
              </a:lnSpc>
              <a:spcAft>
                <a:spcPts val="0"/>
              </a:spcAft>
              <a:buFont typeface="Arial" panose="020B0604020202020204" pitchFamily="34" charset="0"/>
              <a:buNone/>
              <a:defRPr sz="13900" b="1">
                <a:solidFill>
                  <a:schemeClr val="bg1"/>
                </a:solidFill>
                <a:latin typeface="+mj-lt"/>
              </a:defRPr>
            </a:lvl3pPr>
            <a:lvl4pPr marL="0" indent="3178800" algn="l">
              <a:lnSpc>
                <a:spcPct val="59000"/>
              </a:lnSpc>
              <a:spcAft>
                <a:spcPts val="0"/>
              </a:spcAft>
              <a:buFont typeface="Arial" panose="020B0604020202020204" pitchFamily="34" charset="0"/>
              <a:buNone/>
              <a:defRPr sz="13900" b="1">
                <a:solidFill>
                  <a:schemeClr val="bg1"/>
                </a:solidFill>
                <a:latin typeface="+mj-lt"/>
              </a:defRPr>
            </a:lvl4pPr>
            <a:lvl5pPr marL="0" indent="3178800" algn="l">
              <a:lnSpc>
                <a:spcPct val="59000"/>
              </a:lnSpc>
              <a:spcAft>
                <a:spcPts val="0"/>
              </a:spcAft>
              <a:buFont typeface="Arial" panose="020B0604020202020204" pitchFamily="34" charset="0"/>
              <a:buNone/>
              <a:defRPr sz="13900" b="1">
                <a:solidFill>
                  <a:schemeClr val="bg1"/>
                </a:solidFill>
                <a:latin typeface="+mj-lt"/>
              </a:defRPr>
            </a:lvl5pPr>
            <a:lvl6pPr marL="0" indent="3178800" algn="l">
              <a:lnSpc>
                <a:spcPct val="59000"/>
              </a:lnSpc>
              <a:spcAft>
                <a:spcPts val="0"/>
              </a:spcAft>
              <a:buFont typeface="Arial" panose="020B0604020202020204" pitchFamily="34" charset="0"/>
              <a:buNone/>
              <a:defRPr sz="13900" b="1">
                <a:solidFill>
                  <a:schemeClr val="bg1"/>
                </a:solidFill>
                <a:latin typeface="+mj-lt"/>
              </a:defRPr>
            </a:lvl6pPr>
            <a:lvl7pPr marL="0" indent="3178800" algn="l">
              <a:lnSpc>
                <a:spcPct val="59000"/>
              </a:lnSpc>
              <a:spcAft>
                <a:spcPts val="0"/>
              </a:spcAft>
              <a:buFont typeface="Arial" panose="020B0604020202020204" pitchFamily="34" charset="0"/>
              <a:buNone/>
              <a:defRPr sz="13900" b="1">
                <a:solidFill>
                  <a:schemeClr val="bg1"/>
                </a:solidFill>
                <a:latin typeface="+mj-lt"/>
              </a:defRPr>
            </a:lvl7pPr>
            <a:lvl8pPr marL="0" indent="3178800" algn="l">
              <a:lnSpc>
                <a:spcPct val="59000"/>
              </a:lnSpc>
              <a:spcAft>
                <a:spcPts val="0"/>
              </a:spcAft>
              <a:buFont typeface="Arial" panose="020B0604020202020204" pitchFamily="34" charset="0"/>
              <a:buNone/>
              <a:defRPr sz="13900" b="1">
                <a:solidFill>
                  <a:schemeClr val="bg1"/>
                </a:solidFill>
                <a:latin typeface="+mj-lt"/>
              </a:defRPr>
            </a:lvl8pPr>
            <a:lvl9pPr marL="0" indent="3178800" algn="l">
              <a:lnSpc>
                <a:spcPct val="59000"/>
              </a:lnSpc>
              <a:spcAft>
                <a:spcPts val="0"/>
              </a:spcAft>
              <a:buFont typeface="Arial" panose="020B0604020202020204" pitchFamily="34" charset="0"/>
              <a:buNone/>
              <a:defRPr sz="13900" b="1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Titel der </a:t>
            </a:r>
            <a:r>
              <a:rPr lang="de-DE" dirty="0" smtClean="0"/>
              <a:t>Präsentation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E3051B"/>
                </a:solidFill>
              </a:defRPr>
            </a:lvl1pPr>
          </a:lstStyle>
          <a:p>
            <a:r>
              <a:rPr lang="de-DE" dirty="0"/>
              <a:t>Thema/Projekt/Kontext</a:t>
            </a:r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3" hasCustomPrompt="1"/>
          </p:nvPr>
        </p:nvSpPr>
        <p:spPr>
          <a:xfrm>
            <a:off x="360363" y="648000"/>
            <a:ext cx="8424862" cy="288000"/>
          </a:xfrm>
        </p:spPr>
        <p:txBody>
          <a:bodyPr vert="horz"/>
          <a:lstStyle>
            <a:lvl1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rgbClr val="E3051B"/>
                </a:solidFill>
                <a:latin typeface="+mn-lt"/>
              </a:defRPr>
            </a:lvl1pPr>
            <a:lvl2pPr marL="0" indent="0">
              <a:lnSpc>
                <a:spcPct val="83000"/>
              </a:lnSpc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n-lt"/>
              </a:defRPr>
            </a:lvl2pPr>
            <a:lvl3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+mn-lt"/>
              </a:defRPr>
            </a:lvl3pPr>
            <a:lvl4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+mn-lt"/>
              </a:defRPr>
            </a:lvl4pPr>
            <a:lvl5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+mn-lt"/>
              </a:defRPr>
            </a:lvl5pPr>
            <a:lvl6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+mn-lt"/>
              </a:defRPr>
            </a:lvl6pPr>
            <a:lvl7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+mn-lt"/>
              </a:defRPr>
            </a:lvl7pPr>
            <a:lvl8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+mn-lt"/>
              </a:defRPr>
            </a:lvl8pPr>
            <a:lvl9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Ort, Datum</a:t>
            </a: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5"/>
          </p:nvPr>
        </p:nvSpPr>
        <p:spPr>
          <a:xfrm>
            <a:off x="360362" y="5400000"/>
            <a:ext cx="2680200" cy="312358"/>
          </a:xfrm>
        </p:spPr>
        <p:txBody>
          <a:bodyPr/>
          <a:lstStyle/>
          <a:p>
            <a:fld id="{F7C2E025-60DE-4A0E-BABB-F88F666FDC3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6" name="Düsseldorf">
            <a:extLst>
              <a:ext uri="{FF2B5EF4-FFF2-40B4-BE49-F238E27FC236}">
                <a16:creationId xmlns:a16="http://schemas.microsoft.com/office/drawing/2014/main" xmlns="" id="{1EAA9849-6381-4DE1-A6E5-B2BD9FE8EAED}"/>
              </a:ext>
            </a:extLst>
          </p:cNvPr>
          <p:cNvSpPr txBox="1">
            <a:spLocks/>
          </p:cNvSpPr>
          <p:nvPr userDrawn="1"/>
        </p:nvSpPr>
        <p:spPr>
          <a:xfrm>
            <a:off x="6671827" y="4865048"/>
            <a:ext cx="728606" cy="96798"/>
          </a:xfrm>
          <a:custGeom>
            <a:avLst/>
            <a:gdLst/>
            <a:ahLst/>
            <a:cxnLst/>
            <a:rect l="l" t="t" r="r" b="b"/>
            <a:pathLst>
              <a:path w="728606" h="96798">
                <a:moveTo>
                  <a:pt x="490717" y="40811"/>
                </a:moveTo>
                <a:cubicBezTo>
                  <a:pt x="485006" y="40811"/>
                  <a:pt x="480723" y="42597"/>
                  <a:pt x="477868" y="46170"/>
                </a:cubicBezTo>
                <a:cubicBezTo>
                  <a:pt x="475012" y="49743"/>
                  <a:pt x="473585" y="54698"/>
                  <a:pt x="473585" y="61036"/>
                </a:cubicBezTo>
                <a:cubicBezTo>
                  <a:pt x="473585" y="67697"/>
                  <a:pt x="474731" y="72531"/>
                  <a:pt x="477023" y="75539"/>
                </a:cubicBezTo>
                <a:cubicBezTo>
                  <a:pt x="479315" y="78547"/>
                  <a:pt x="482995" y="80051"/>
                  <a:pt x="488062" y="80051"/>
                </a:cubicBezTo>
                <a:cubicBezTo>
                  <a:pt x="490033" y="80051"/>
                  <a:pt x="492124" y="79677"/>
                  <a:pt x="494336" y="78930"/>
                </a:cubicBezTo>
                <a:cubicBezTo>
                  <a:pt x="496548" y="78183"/>
                  <a:pt x="498499" y="77204"/>
                  <a:pt x="500188" y="75993"/>
                </a:cubicBezTo>
                <a:lnTo>
                  <a:pt x="500188" y="42628"/>
                </a:lnTo>
                <a:cubicBezTo>
                  <a:pt x="498660" y="41982"/>
                  <a:pt x="497051" y="41517"/>
                  <a:pt x="495362" y="41235"/>
                </a:cubicBezTo>
                <a:cubicBezTo>
                  <a:pt x="493673" y="40952"/>
                  <a:pt x="492125" y="40811"/>
                  <a:pt x="490717" y="40811"/>
                </a:cubicBezTo>
                <a:close/>
                <a:moveTo>
                  <a:pt x="573942" y="39844"/>
                </a:moveTo>
                <a:cubicBezTo>
                  <a:pt x="571845" y="39844"/>
                  <a:pt x="569981" y="40126"/>
                  <a:pt x="568349" y="40690"/>
                </a:cubicBezTo>
                <a:cubicBezTo>
                  <a:pt x="566716" y="41254"/>
                  <a:pt x="565155" y="42383"/>
                  <a:pt x="563663" y="44076"/>
                </a:cubicBezTo>
                <a:cubicBezTo>
                  <a:pt x="562333" y="45648"/>
                  <a:pt x="561275" y="47804"/>
                  <a:pt x="560489" y="50545"/>
                </a:cubicBezTo>
                <a:cubicBezTo>
                  <a:pt x="559703" y="53286"/>
                  <a:pt x="559310" y="56733"/>
                  <a:pt x="559310" y="60884"/>
                </a:cubicBezTo>
                <a:cubicBezTo>
                  <a:pt x="559310" y="64593"/>
                  <a:pt x="559653" y="67807"/>
                  <a:pt x="560338" y="70528"/>
                </a:cubicBezTo>
                <a:cubicBezTo>
                  <a:pt x="561023" y="73249"/>
                  <a:pt x="562031" y="75435"/>
                  <a:pt x="563361" y="77088"/>
                </a:cubicBezTo>
                <a:cubicBezTo>
                  <a:pt x="564651" y="78660"/>
                  <a:pt x="566192" y="79809"/>
                  <a:pt x="567986" y="80534"/>
                </a:cubicBezTo>
                <a:cubicBezTo>
                  <a:pt x="569780" y="81260"/>
                  <a:pt x="571825" y="81623"/>
                  <a:pt x="574123" y="81623"/>
                </a:cubicBezTo>
                <a:cubicBezTo>
                  <a:pt x="576098" y="81623"/>
                  <a:pt x="577982" y="81290"/>
                  <a:pt x="579776" y="80625"/>
                </a:cubicBezTo>
                <a:cubicBezTo>
                  <a:pt x="581570" y="79960"/>
                  <a:pt x="583091" y="78841"/>
                  <a:pt x="584341" y="77269"/>
                </a:cubicBezTo>
                <a:cubicBezTo>
                  <a:pt x="585752" y="75536"/>
                  <a:pt x="586810" y="73450"/>
                  <a:pt x="587515" y="71012"/>
                </a:cubicBezTo>
                <a:cubicBezTo>
                  <a:pt x="588221" y="68573"/>
                  <a:pt x="588573" y="65197"/>
                  <a:pt x="588573" y="60884"/>
                </a:cubicBezTo>
                <a:cubicBezTo>
                  <a:pt x="588573" y="56894"/>
                  <a:pt x="588210" y="53548"/>
                  <a:pt x="587485" y="50848"/>
                </a:cubicBezTo>
                <a:cubicBezTo>
                  <a:pt x="586759" y="48147"/>
                  <a:pt x="585752" y="45991"/>
                  <a:pt x="584462" y="44378"/>
                </a:cubicBezTo>
                <a:cubicBezTo>
                  <a:pt x="583172" y="42726"/>
                  <a:pt x="581620" y="41557"/>
                  <a:pt x="579806" y="40872"/>
                </a:cubicBezTo>
                <a:cubicBezTo>
                  <a:pt x="577992" y="40186"/>
                  <a:pt x="576038" y="39844"/>
                  <a:pt x="573942" y="39844"/>
                </a:cubicBezTo>
                <a:close/>
                <a:moveTo>
                  <a:pt x="364029" y="38272"/>
                </a:moveTo>
                <a:cubicBezTo>
                  <a:pt x="359837" y="38272"/>
                  <a:pt x="356391" y="39360"/>
                  <a:pt x="353690" y="41537"/>
                </a:cubicBezTo>
                <a:cubicBezTo>
                  <a:pt x="350989" y="43713"/>
                  <a:pt x="349478" y="47200"/>
                  <a:pt x="349155" y="51996"/>
                </a:cubicBezTo>
                <a:lnTo>
                  <a:pt x="377391" y="51996"/>
                </a:lnTo>
                <a:cubicBezTo>
                  <a:pt x="377270" y="47442"/>
                  <a:pt x="376141" y="44016"/>
                  <a:pt x="374005" y="41718"/>
                </a:cubicBezTo>
                <a:cubicBezTo>
                  <a:pt x="371869" y="39421"/>
                  <a:pt x="368543" y="38272"/>
                  <a:pt x="364029" y="38272"/>
                </a:cubicBezTo>
                <a:close/>
                <a:moveTo>
                  <a:pt x="93496" y="26784"/>
                </a:moveTo>
                <a:lnTo>
                  <a:pt x="115323" y="26784"/>
                </a:lnTo>
                <a:lnTo>
                  <a:pt x="115323" y="60461"/>
                </a:lnTo>
                <a:cubicBezTo>
                  <a:pt x="115323" y="63887"/>
                  <a:pt x="115434" y="66739"/>
                  <a:pt x="115656" y="69016"/>
                </a:cubicBezTo>
                <a:cubicBezTo>
                  <a:pt x="115877" y="71294"/>
                  <a:pt x="116391" y="73178"/>
                  <a:pt x="117197" y="74670"/>
                </a:cubicBezTo>
                <a:cubicBezTo>
                  <a:pt x="117963" y="76161"/>
                  <a:pt x="119122" y="77249"/>
                  <a:pt x="120674" y="77934"/>
                </a:cubicBezTo>
                <a:cubicBezTo>
                  <a:pt x="122226" y="78620"/>
                  <a:pt x="124392" y="78962"/>
                  <a:pt x="127173" y="78962"/>
                </a:cubicBezTo>
                <a:cubicBezTo>
                  <a:pt x="129028" y="78962"/>
                  <a:pt x="131083" y="78620"/>
                  <a:pt x="133340" y="77934"/>
                </a:cubicBezTo>
                <a:cubicBezTo>
                  <a:pt x="135598" y="77249"/>
                  <a:pt x="137774" y="76242"/>
                  <a:pt x="139870" y="74911"/>
                </a:cubicBezTo>
                <a:lnTo>
                  <a:pt x="139870" y="26784"/>
                </a:lnTo>
                <a:lnTo>
                  <a:pt x="161697" y="26784"/>
                </a:lnTo>
                <a:lnTo>
                  <a:pt x="161697" y="94682"/>
                </a:lnTo>
                <a:lnTo>
                  <a:pt x="139870" y="94682"/>
                </a:lnTo>
                <a:lnTo>
                  <a:pt x="139870" y="87185"/>
                </a:lnTo>
                <a:cubicBezTo>
                  <a:pt x="135845" y="90248"/>
                  <a:pt x="132161" y="92576"/>
                  <a:pt x="128820" y="94168"/>
                </a:cubicBezTo>
                <a:cubicBezTo>
                  <a:pt x="125479" y="95760"/>
                  <a:pt x="121494" y="96557"/>
                  <a:pt x="116865" y="96557"/>
                </a:cubicBezTo>
                <a:cubicBezTo>
                  <a:pt x="109377" y="96557"/>
                  <a:pt x="103610" y="94400"/>
                  <a:pt x="99565" y="90087"/>
                </a:cubicBezTo>
                <a:cubicBezTo>
                  <a:pt x="95519" y="85774"/>
                  <a:pt x="93496" y="79406"/>
                  <a:pt x="93496" y="70981"/>
                </a:cubicBezTo>
                <a:close/>
                <a:moveTo>
                  <a:pt x="671528" y="26542"/>
                </a:moveTo>
                <a:cubicBezTo>
                  <a:pt x="672292" y="26542"/>
                  <a:pt x="673157" y="26562"/>
                  <a:pt x="674123" y="26603"/>
                </a:cubicBezTo>
                <a:cubicBezTo>
                  <a:pt x="675088" y="26643"/>
                  <a:pt x="675932" y="26703"/>
                  <a:pt x="676656" y="26784"/>
                </a:cubicBezTo>
                <a:lnTo>
                  <a:pt x="676656" y="47522"/>
                </a:lnTo>
                <a:lnTo>
                  <a:pt x="674726" y="47522"/>
                </a:lnTo>
                <a:cubicBezTo>
                  <a:pt x="673801" y="47200"/>
                  <a:pt x="672313" y="46958"/>
                  <a:pt x="670262" y="46797"/>
                </a:cubicBezTo>
                <a:cubicBezTo>
                  <a:pt x="668210" y="46636"/>
                  <a:pt x="666501" y="46555"/>
                  <a:pt x="665134" y="46555"/>
                </a:cubicBezTo>
                <a:cubicBezTo>
                  <a:pt x="662037" y="46555"/>
                  <a:pt x="659302" y="46756"/>
                  <a:pt x="656929" y="47160"/>
                </a:cubicBezTo>
                <a:cubicBezTo>
                  <a:pt x="654556" y="47563"/>
                  <a:pt x="652002" y="48248"/>
                  <a:pt x="649267" y="49215"/>
                </a:cubicBezTo>
                <a:lnTo>
                  <a:pt x="649267" y="94682"/>
                </a:lnTo>
                <a:lnTo>
                  <a:pt x="627441" y="94682"/>
                </a:lnTo>
                <a:lnTo>
                  <a:pt x="627441" y="26784"/>
                </a:lnTo>
                <a:lnTo>
                  <a:pt x="649267" y="26784"/>
                </a:lnTo>
                <a:lnTo>
                  <a:pt x="649267" y="36760"/>
                </a:lnTo>
                <a:cubicBezTo>
                  <a:pt x="654053" y="32649"/>
                  <a:pt x="658215" y="29918"/>
                  <a:pt x="661755" y="28568"/>
                </a:cubicBezTo>
                <a:cubicBezTo>
                  <a:pt x="665294" y="27217"/>
                  <a:pt x="668552" y="26542"/>
                  <a:pt x="671528" y="26542"/>
                </a:cubicBezTo>
                <a:close/>
                <a:moveTo>
                  <a:pt x="286378" y="24910"/>
                </a:moveTo>
                <a:cubicBezTo>
                  <a:pt x="291456" y="24910"/>
                  <a:pt x="296324" y="25424"/>
                  <a:pt x="300979" y="26452"/>
                </a:cubicBezTo>
                <a:cubicBezTo>
                  <a:pt x="305635" y="27479"/>
                  <a:pt x="309272" y="28578"/>
                  <a:pt x="311892" y="29747"/>
                </a:cubicBezTo>
                <a:lnTo>
                  <a:pt x="311892" y="46918"/>
                </a:lnTo>
                <a:lnTo>
                  <a:pt x="310018" y="46918"/>
                </a:lnTo>
                <a:cubicBezTo>
                  <a:pt x="306794" y="44701"/>
                  <a:pt x="303115" y="42897"/>
                  <a:pt x="298984" y="41506"/>
                </a:cubicBezTo>
                <a:cubicBezTo>
                  <a:pt x="294852" y="40116"/>
                  <a:pt x="290670" y="39421"/>
                  <a:pt x="286438" y="39421"/>
                </a:cubicBezTo>
                <a:cubicBezTo>
                  <a:pt x="282931" y="39421"/>
                  <a:pt x="279979" y="39904"/>
                  <a:pt x="277581" y="40872"/>
                </a:cubicBezTo>
                <a:cubicBezTo>
                  <a:pt x="275182" y="41839"/>
                  <a:pt x="273983" y="43209"/>
                  <a:pt x="273983" y="44983"/>
                </a:cubicBezTo>
                <a:cubicBezTo>
                  <a:pt x="273983" y="46595"/>
                  <a:pt x="274527" y="47825"/>
                  <a:pt x="275616" y="48671"/>
                </a:cubicBezTo>
                <a:cubicBezTo>
                  <a:pt x="276704" y="49518"/>
                  <a:pt x="279263" y="50364"/>
                  <a:pt x="283294" y="51210"/>
                </a:cubicBezTo>
                <a:cubicBezTo>
                  <a:pt x="285511" y="51654"/>
                  <a:pt x="287899" y="52087"/>
                  <a:pt x="290459" y="52510"/>
                </a:cubicBezTo>
                <a:cubicBezTo>
                  <a:pt x="293018" y="52934"/>
                  <a:pt x="295588" y="53468"/>
                  <a:pt x="298168" y="54113"/>
                </a:cubicBezTo>
                <a:cubicBezTo>
                  <a:pt x="303891" y="55604"/>
                  <a:pt x="308124" y="57952"/>
                  <a:pt x="310865" y="61156"/>
                </a:cubicBezTo>
                <a:cubicBezTo>
                  <a:pt x="313605" y="64361"/>
                  <a:pt x="314976" y="68361"/>
                  <a:pt x="314976" y="73158"/>
                </a:cubicBezTo>
                <a:cubicBezTo>
                  <a:pt x="314976" y="80172"/>
                  <a:pt x="311832" y="85825"/>
                  <a:pt x="305544" y="90117"/>
                </a:cubicBezTo>
                <a:cubicBezTo>
                  <a:pt x="299256" y="94410"/>
                  <a:pt x="290650" y="96557"/>
                  <a:pt x="279727" y="96557"/>
                </a:cubicBezTo>
                <a:cubicBezTo>
                  <a:pt x="273681" y="96557"/>
                  <a:pt x="268199" y="95992"/>
                  <a:pt x="263281" y="94864"/>
                </a:cubicBezTo>
                <a:cubicBezTo>
                  <a:pt x="258364" y="93735"/>
                  <a:pt x="254414" y="92485"/>
                  <a:pt x="251431" y="91115"/>
                </a:cubicBezTo>
                <a:lnTo>
                  <a:pt x="251431" y="73218"/>
                </a:lnTo>
                <a:lnTo>
                  <a:pt x="253426" y="73218"/>
                </a:lnTo>
                <a:cubicBezTo>
                  <a:pt x="254514" y="73984"/>
                  <a:pt x="255774" y="74821"/>
                  <a:pt x="257205" y="75728"/>
                </a:cubicBezTo>
                <a:cubicBezTo>
                  <a:pt x="258636" y="76635"/>
                  <a:pt x="260662" y="77612"/>
                  <a:pt x="263281" y="78660"/>
                </a:cubicBezTo>
                <a:cubicBezTo>
                  <a:pt x="265539" y="79587"/>
                  <a:pt x="268098" y="80383"/>
                  <a:pt x="270960" y="81048"/>
                </a:cubicBezTo>
                <a:cubicBezTo>
                  <a:pt x="273822" y="81713"/>
                  <a:pt x="276885" y="82046"/>
                  <a:pt x="280150" y="82046"/>
                </a:cubicBezTo>
                <a:cubicBezTo>
                  <a:pt x="284423" y="82046"/>
                  <a:pt x="287587" y="81572"/>
                  <a:pt x="289643" y="80625"/>
                </a:cubicBezTo>
                <a:cubicBezTo>
                  <a:pt x="291698" y="79678"/>
                  <a:pt x="292726" y="78277"/>
                  <a:pt x="292726" y="76423"/>
                </a:cubicBezTo>
                <a:cubicBezTo>
                  <a:pt x="292726" y="74770"/>
                  <a:pt x="292122" y="73571"/>
                  <a:pt x="290912" y="72825"/>
                </a:cubicBezTo>
                <a:cubicBezTo>
                  <a:pt x="289703" y="72080"/>
                  <a:pt x="287406" y="71364"/>
                  <a:pt x="284020" y="70679"/>
                </a:cubicBezTo>
                <a:cubicBezTo>
                  <a:pt x="282407" y="70316"/>
                  <a:pt x="280221" y="69923"/>
                  <a:pt x="277460" y="69500"/>
                </a:cubicBezTo>
                <a:cubicBezTo>
                  <a:pt x="274698" y="69077"/>
                  <a:pt x="272189" y="68563"/>
                  <a:pt x="269932" y="67958"/>
                </a:cubicBezTo>
                <a:cubicBezTo>
                  <a:pt x="263765" y="66346"/>
                  <a:pt x="259190" y="63837"/>
                  <a:pt x="256207" y="60431"/>
                </a:cubicBezTo>
                <a:cubicBezTo>
                  <a:pt x="253225" y="57025"/>
                  <a:pt x="251733" y="52782"/>
                  <a:pt x="251733" y="47704"/>
                </a:cubicBezTo>
                <a:cubicBezTo>
                  <a:pt x="251733" y="41174"/>
                  <a:pt x="254827" y="35742"/>
                  <a:pt x="261014" y="31409"/>
                </a:cubicBezTo>
                <a:cubicBezTo>
                  <a:pt x="267201" y="27076"/>
                  <a:pt x="275656" y="24910"/>
                  <a:pt x="286378" y="24910"/>
                </a:cubicBezTo>
                <a:close/>
                <a:moveTo>
                  <a:pt x="210178" y="24910"/>
                </a:moveTo>
                <a:cubicBezTo>
                  <a:pt x="215256" y="24910"/>
                  <a:pt x="220124" y="25424"/>
                  <a:pt x="224779" y="26452"/>
                </a:cubicBezTo>
                <a:cubicBezTo>
                  <a:pt x="229435" y="27479"/>
                  <a:pt x="233072" y="28578"/>
                  <a:pt x="235692" y="29747"/>
                </a:cubicBezTo>
                <a:lnTo>
                  <a:pt x="235692" y="46918"/>
                </a:lnTo>
                <a:lnTo>
                  <a:pt x="233818" y="46918"/>
                </a:lnTo>
                <a:cubicBezTo>
                  <a:pt x="230594" y="44701"/>
                  <a:pt x="226915" y="42897"/>
                  <a:pt x="222784" y="41506"/>
                </a:cubicBezTo>
                <a:cubicBezTo>
                  <a:pt x="218652" y="40116"/>
                  <a:pt x="214470" y="39421"/>
                  <a:pt x="210238" y="39421"/>
                </a:cubicBezTo>
                <a:cubicBezTo>
                  <a:pt x="206731" y="39421"/>
                  <a:pt x="203779" y="39904"/>
                  <a:pt x="201381" y="40872"/>
                </a:cubicBezTo>
                <a:cubicBezTo>
                  <a:pt x="198982" y="41839"/>
                  <a:pt x="197783" y="43209"/>
                  <a:pt x="197783" y="44983"/>
                </a:cubicBezTo>
                <a:cubicBezTo>
                  <a:pt x="197783" y="46595"/>
                  <a:pt x="198327" y="47825"/>
                  <a:pt x="199416" y="48671"/>
                </a:cubicBezTo>
                <a:cubicBezTo>
                  <a:pt x="200504" y="49518"/>
                  <a:pt x="203063" y="50364"/>
                  <a:pt x="207094" y="51210"/>
                </a:cubicBezTo>
                <a:cubicBezTo>
                  <a:pt x="209311" y="51654"/>
                  <a:pt x="211699" y="52087"/>
                  <a:pt x="214259" y="52510"/>
                </a:cubicBezTo>
                <a:cubicBezTo>
                  <a:pt x="216818" y="52934"/>
                  <a:pt x="219388" y="53468"/>
                  <a:pt x="221968" y="54113"/>
                </a:cubicBezTo>
                <a:cubicBezTo>
                  <a:pt x="227691" y="55604"/>
                  <a:pt x="231924" y="57952"/>
                  <a:pt x="234665" y="61156"/>
                </a:cubicBezTo>
                <a:cubicBezTo>
                  <a:pt x="237405" y="64361"/>
                  <a:pt x="238776" y="68361"/>
                  <a:pt x="238776" y="73158"/>
                </a:cubicBezTo>
                <a:cubicBezTo>
                  <a:pt x="238776" y="80172"/>
                  <a:pt x="235632" y="85825"/>
                  <a:pt x="229344" y="90117"/>
                </a:cubicBezTo>
                <a:cubicBezTo>
                  <a:pt x="223056" y="94410"/>
                  <a:pt x="214450" y="96557"/>
                  <a:pt x="203527" y="96557"/>
                </a:cubicBezTo>
                <a:cubicBezTo>
                  <a:pt x="197481" y="96557"/>
                  <a:pt x="191999" y="95992"/>
                  <a:pt x="187081" y="94864"/>
                </a:cubicBezTo>
                <a:cubicBezTo>
                  <a:pt x="182164" y="93735"/>
                  <a:pt x="178214" y="92485"/>
                  <a:pt x="175231" y="91115"/>
                </a:cubicBezTo>
                <a:lnTo>
                  <a:pt x="175231" y="73218"/>
                </a:lnTo>
                <a:lnTo>
                  <a:pt x="177226" y="73218"/>
                </a:lnTo>
                <a:cubicBezTo>
                  <a:pt x="178314" y="73984"/>
                  <a:pt x="179574" y="74821"/>
                  <a:pt x="181005" y="75728"/>
                </a:cubicBezTo>
                <a:cubicBezTo>
                  <a:pt x="182436" y="76635"/>
                  <a:pt x="184462" y="77612"/>
                  <a:pt x="187081" y="78660"/>
                </a:cubicBezTo>
                <a:cubicBezTo>
                  <a:pt x="189339" y="79587"/>
                  <a:pt x="191898" y="80383"/>
                  <a:pt x="194760" y="81048"/>
                </a:cubicBezTo>
                <a:cubicBezTo>
                  <a:pt x="197622" y="81713"/>
                  <a:pt x="200685" y="82046"/>
                  <a:pt x="203950" y="82046"/>
                </a:cubicBezTo>
                <a:cubicBezTo>
                  <a:pt x="208223" y="82046"/>
                  <a:pt x="211387" y="81572"/>
                  <a:pt x="213443" y="80625"/>
                </a:cubicBezTo>
                <a:cubicBezTo>
                  <a:pt x="215498" y="79678"/>
                  <a:pt x="216526" y="78277"/>
                  <a:pt x="216526" y="76423"/>
                </a:cubicBezTo>
                <a:cubicBezTo>
                  <a:pt x="216526" y="74770"/>
                  <a:pt x="215922" y="73571"/>
                  <a:pt x="214712" y="72825"/>
                </a:cubicBezTo>
                <a:cubicBezTo>
                  <a:pt x="213503" y="72080"/>
                  <a:pt x="211206" y="71364"/>
                  <a:pt x="207820" y="70679"/>
                </a:cubicBezTo>
                <a:cubicBezTo>
                  <a:pt x="206207" y="70316"/>
                  <a:pt x="204021" y="69923"/>
                  <a:pt x="201260" y="69500"/>
                </a:cubicBezTo>
                <a:cubicBezTo>
                  <a:pt x="198498" y="69077"/>
                  <a:pt x="195989" y="68563"/>
                  <a:pt x="193732" y="67958"/>
                </a:cubicBezTo>
                <a:cubicBezTo>
                  <a:pt x="187565" y="66346"/>
                  <a:pt x="182990" y="63837"/>
                  <a:pt x="180007" y="60431"/>
                </a:cubicBezTo>
                <a:cubicBezTo>
                  <a:pt x="177025" y="57025"/>
                  <a:pt x="175533" y="52782"/>
                  <a:pt x="175533" y="47704"/>
                </a:cubicBezTo>
                <a:cubicBezTo>
                  <a:pt x="175533" y="41174"/>
                  <a:pt x="178627" y="35742"/>
                  <a:pt x="184814" y="31409"/>
                </a:cubicBezTo>
                <a:cubicBezTo>
                  <a:pt x="191001" y="27076"/>
                  <a:pt x="199456" y="24910"/>
                  <a:pt x="210178" y="24910"/>
                </a:cubicBezTo>
                <a:close/>
                <a:moveTo>
                  <a:pt x="573942" y="24668"/>
                </a:moveTo>
                <a:cubicBezTo>
                  <a:pt x="585792" y="24668"/>
                  <a:pt x="594952" y="27893"/>
                  <a:pt x="601421" y="34342"/>
                </a:cubicBezTo>
                <a:cubicBezTo>
                  <a:pt x="607891" y="40791"/>
                  <a:pt x="611125" y="49598"/>
                  <a:pt x="611125" y="60763"/>
                </a:cubicBezTo>
                <a:cubicBezTo>
                  <a:pt x="611125" y="71929"/>
                  <a:pt x="607871" y="80726"/>
                  <a:pt x="601361" y="87155"/>
                </a:cubicBezTo>
                <a:cubicBezTo>
                  <a:pt x="594851" y="93584"/>
                  <a:pt x="585711" y="96798"/>
                  <a:pt x="573942" y="96798"/>
                </a:cubicBezTo>
                <a:cubicBezTo>
                  <a:pt x="562172" y="96798"/>
                  <a:pt x="553032" y="93584"/>
                  <a:pt x="546522" y="87155"/>
                </a:cubicBezTo>
                <a:cubicBezTo>
                  <a:pt x="540012" y="80726"/>
                  <a:pt x="536758" y="71929"/>
                  <a:pt x="536758" y="60763"/>
                </a:cubicBezTo>
                <a:cubicBezTo>
                  <a:pt x="536758" y="49518"/>
                  <a:pt x="540033" y="40690"/>
                  <a:pt x="546583" y="34281"/>
                </a:cubicBezTo>
                <a:cubicBezTo>
                  <a:pt x="553133" y="27872"/>
                  <a:pt x="562252" y="24668"/>
                  <a:pt x="573942" y="24668"/>
                </a:cubicBezTo>
                <a:close/>
                <a:moveTo>
                  <a:pt x="365782" y="24668"/>
                </a:moveTo>
                <a:cubicBezTo>
                  <a:pt x="376827" y="24668"/>
                  <a:pt x="385130" y="27459"/>
                  <a:pt x="390692" y="33042"/>
                </a:cubicBezTo>
                <a:cubicBezTo>
                  <a:pt x="396255" y="38624"/>
                  <a:pt x="399036" y="46656"/>
                  <a:pt x="399036" y="57136"/>
                </a:cubicBezTo>
                <a:lnTo>
                  <a:pt x="399036" y="64754"/>
                </a:lnTo>
                <a:lnTo>
                  <a:pt x="349216" y="64754"/>
                </a:lnTo>
                <a:cubicBezTo>
                  <a:pt x="349538" y="70074"/>
                  <a:pt x="351564" y="74146"/>
                  <a:pt x="355292" y="76967"/>
                </a:cubicBezTo>
                <a:cubicBezTo>
                  <a:pt x="359021" y="79789"/>
                  <a:pt x="364512" y="81199"/>
                  <a:pt x="371768" y="81199"/>
                </a:cubicBezTo>
                <a:cubicBezTo>
                  <a:pt x="376363" y="81199"/>
                  <a:pt x="380817" y="80373"/>
                  <a:pt x="385130" y="78720"/>
                </a:cubicBezTo>
                <a:cubicBezTo>
                  <a:pt x="389443" y="77068"/>
                  <a:pt x="392849" y="75294"/>
                  <a:pt x="395348" y="73400"/>
                </a:cubicBezTo>
                <a:lnTo>
                  <a:pt x="397766" y="73400"/>
                </a:lnTo>
                <a:lnTo>
                  <a:pt x="397766" y="90873"/>
                </a:lnTo>
                <a:cubicBezTo>
                  <a:pt x="392849" y="92848"/>
                  <a:pt x="388213" y="94279"/>
                  <a:pt x="383860" y="95166"/>
                </a:cubicBezTo>
                <a:cubicBezTo>
                  <a:pt x="379507" y="96053"/>
                  <a:pt x="374690" y="96496"/>
                  <a:pt x="369410" y="96496"/>
                </a:cubicBezTo>
                <a:cubicBezTo>
                  <a:pt x="355786" y="96496"/>
                  <a:pt x="345346" y="93433"/>
                  <a:pt x="338091" y="87306"/>
                </a:cubicBezTo>
                <a:cubicBezTo>
                  <a:pt x="330835" y="81179"/>
                  <a:pt x="327208" y="72453"/>
                  <a:pt x="327208" y="61126"/>
                </a:cubicBezTo>
                <a:cubicBezTo>
                  <a:pt x="327208" y="49921"/>
                  <a:pt x="330644" y="41043"/>
                  <a:pt x="337516" y="34493"/>
                </a:cubicBezTo>
                <a:cubicBezTo>
                  <a:pt x="344389" y="27943"/>
                  <a:pt x="353811" y="24668"/>
                  <a:pt x="365782" y="24668"/>
                </a:cubicBezTo>
                <a:close/>
                <a:moveTo>
                  <a:pt x="23217" y="21463"/>
                </a:moveTo>
                <a:lnTo>
                  <a:pt x="23217" y="77814"/>
                </a:lnTo>
                <a:lnTo>
                  <a:pt x="29082" y="77814"/>
                </a:lnTo>
                <a:cubicBezTo>
                  <a:pt x="34604" y="77814"/>
                  <a:pt x="38655" y="77562"/>
                  <a:pt x="41234" y="77058"/>
                </a:cubicBezTo>
                <a:cubicBezTo>
                  <a:pt x="43814" y="76554"/>
                  <a:pt x="46333" y="75637"/>
                  <a:pt x="48792" y="74307"/>
                </a:cubicBezTo>
                <a:cubicBezTo>
                  <a:pt x="53024" y="71888"/>
                  <a:pt x="56128" y="68654"/>
                  <a:pt x="58103" y="64603"/>
                </a:cubicBezTo>
                <a:cubicBezTo>
                  <a:pt x="60078" y="60552"/>
                  <a:pt x="61066" y="55544"/>
                  <a:pt x="61066" y="49578"/>
                </a:cubicBezTo>
                <a:cubicBezTo>
                  <a:pt x="61066" y="43653"/>
                  <a:pt x="59988" y="38584"/>
                  <a:pt x="57831" y="34372"/>
                </a:cubicBezTo>
                <a:cubicBezTo>
                  <a:pt x="55675" y="30160"/>
                  <a:pt x="52259" y="26865"/>
                  <a:pt x="47583" y="24487"/>
                </a:cubicBezTo>
                <a:cubicBezTo>
                  <a:pt x="45205" y="23318"/>
                  <a:pt x="42776" y="22522"/>
                  <a:pt x="40297" y="22098"/>
                </a:cubicBezTo>
                <a:cubicBezTo>
                  <a:pt x="37818" y="21675"/>
                  <a:pt x="34080" y="21463"/>
                  <a:pt x="29082" y="21463"/>
                </a:cubicBezTo>
                <a:close/>
                <a:moveTo>
                  <a:pt x="0" y="4655"/>
                </a:moveTo>
                <a:lnTo>
                  <a:pt x="32649" y="4655"/>
                </a:lnTo>
                <a:cubicBezTo>
                  <a:pt x="39985" y="4655"/>
                  <a:pt x="46313" y="5270"/>
                  <a:pt x="51634" y="6499"/>
                </a:cubicBezTo>
                <a:cubicBezTo>
                  <a:pt x="56954" y="7729"/>
                  <a:pt x="61429" y="9472"/>
                  <a:pt x="65056" y="11729"/>
                </a:cubicBezTo>
                <a:cubicBezTo>
                  <a:pt x="71264" y="15518"/>
                  <a:pt x="76151" y="20627"/>
                  <a:pt x="79718" y="27056"/>
                </a:cubicBezTo>
                <a:cubicBezTo>
                  <a:pt x="83285" y="33485"/>
                  <a:pt x="85069" y="41053"/>
                  <a:pt x="85069" y="49759"/>
                </a:cubicBezTo>
                <a:cubicBezTo>
                  <a:pt x="85069" y="58143"/>
                  <a:pt x="83154" y="65651"/>
                  <a:pt x="79325" y="72281"/>
                </a:cubicBezTo>
                <a:cubicBezTo>
                  <a:pt x="75496" y="78912"/>
                  <a:pt x="70659" y="84001"/>
                  <a:pt x="64814" y="87548"/>
                </a:cubicBezTo>
                <a:cubicBezTo>
                  <a:pt x="60421" y="90208"/>
                  <a:pt x="55604" y="92062"/>
                  <a:pt x="50364" y="93110"/>
                </a:cubicBezTo>
                <a:cubicBezTo>
                  <a:pt x="45124" y="94158"/>
                  <a:pt x="38917" y="94682"/>
                  <a:pt x="31742" y="94682"/>
                </a:cubicBezTo>
                <a:lnTo>
                  <a:pt x="0" y="94682"/>
                </a:lnTo>
                <a:close/>
                <a:moveTo>
                  <a:pt x="500188" y="604"/>
                </a:moveTo>
                <a:lnTo>
                  <a:pt x="522014" y="604"/>
                </a:lnTo>
                <a:lnTo>
                  <a:pt x="522014" y="94682"/>
                </a:lnTo>
                <a:lnTo>
                  <a:pt x="500188" y="94682"/>
                </a:lnTo>
                <a:lnTo>
                  <a:pt x="500188" y="87608"/>
                </a:lnTo>
                <a:cubicBezTo>
                  <a:pt x="496444" y="90672"/>
                  <a:pt x="492941" y="92929"/>
                  <a:pt x="489680" y="94380"/>
                </a:cubicBezTo>
                <a:cubicBezTo>
                  <a:pt x="486420" y="95831"/>
                  <a:pt x="482655" y="96557"/>
                  <a:pt x="478388" y="96557"/>
                </a:cubicBezTo>
                <a:cubicBezTo>
                  <a:pt x="470135" y="96557"/>
                  <a:pt x="463533" y="93372"/>
                  <a:pt x="458581" y="87004"/>
                </a:cubicBezTo>
                <a:cubicBezTo>
                  <a:pt x="453630" y="80635"/>
                  <a:pt x="451154" y="72050"/>
                  <a:pt x="451154" y="61247"/>
                </a:cubicBezTo>
                <a:cubicBezTo>
                  <a:pt x="451154" y="55483"/>
                  <a:pt x="451989" y="50374"/>
                  <a:pt x="453660" y="45920"/>
                </a:cubicBezTo>
                <a:cubicBezTo>
                  <a:pt x="455330" y="41466"/>
                  <a:pt x="457615" y="37647"/>
                  <a:pt x="460514" y="34463"/>
                </a:cubicBezTo>
                <a:cubicBezTo>
                  <a:pt x="463251" y="31440"/>
                  <a:pt x="466572" y="29092"/>
                  <a:pt x="470477" y="27419"/>
                </a:cubicBezTo>
                <a:cubicBezTo>
                  <a:pt x="474382" y="25746"/>
                  <a:pt x="478287" y="24910"/>
                  <a:pt x="482192" y="24910"/>
                </a:cubicBezTo>
                <a:cubicBezTo>
                  <a:pt x="486259" y="24910"/>
                  <a:pt x="489590" y="25343"/>
                  <a:pt x="492187" y="26210"/>
                </a:cubicBezTo>
                <a:cubicBezTo>
                  <a:pt x="494783" y="27076"/>
                  <a:pt x="497450" y="28175"/>
                  <a:pt x="500188" y="29505"/>
                </a:cubicBezTo>
                <a:close/>
                <a:moveTo>
                  <a:pt x="417891" y="604"/>
                </a:moveTo>
                <a:lnTo>
                  <a:pt x="439717" y="604"/>
                </a:lnTo>
                <a:lnTo>
                  <a:pt x="439717" y="94682"/>
                </a:lnTo>
                <a:lnTo>
                  <a:pt x="417891" y="94682"/>
                </a:lnTo>
                <a:close/>
                <a:moveTo>
                  <a:pt x="134852" y="604"/>
                </a:moveTo>
                <a:lnTo>
                  <a:pt x="152809" y="604"/>
                </a:lnTo>
                <a:lnTo>
                  <a:pt x="152809" y="17110"/>
                </a:lnTo>
                <a:lnTo>
                  <a:pt x="134852" y="17110"/>
                </a:lnTo>
                <a:close/>
                <a:moveTo>
                  <a:pt x="102384" y="604"/>
                </a:moveTo>
                <a:lnTo>
                  <a:pt x="120341" y="604"/>
                </a:lnTo>
                <a:lnTo>
                  <a:pt x="120341" y="17110"/>
                </a:lnTo>
                <a:lnTo>
                  <a:pt x="102384" y="17110"/>
                </a:lnTo>
                <a:close/>
                <a:moveTo>
                  <a:pt x="712887" y="0"/>
                </a:moveTo>
                <a:cubicBezTo>
                  <a:pt x="716111" y="0"/>
                  <a:pt x="719033" y="111"/>
                  <a:pt x="721653" y="332"/>
                </a:cubicBezTo>
                <a:cubicBezTo>
                  <a:pt x="724273" y="554"/>
                  <a:pt x="726591" y="846"/>
                  <a:pt x="728606" y="1209"/>
                </a:cubicBezTo>
                <a:lnTo>
                  <a:pt x="728606" y="16566"/>
                </a:lnTo>
                <a:lnTo>
                  <a:pt x="726979" y="16566"/>
                </a:lnTo>
                <a:cubicBezTo>
                  <a:pt x="726014" y="16284"/>
                  <a:pt x="724758" y="15961"/>
                  <a:pt x="723210" y="15599"/>
                </a:cubicBezTo>
                <a:cubicBezTo>
                  <a:pt x="721663" y="15236"/>
                  <a:pt x="720005" y="15055"/>
                  <a:pt x="718236" y="15055"/>
                </a:cubicBezTo>
                <a:cubicBezTo>
                  <a:pt x="713976" y="15055"/>
                  <a:pt x="711092" y="15820"/>
                  <a:pt x="709585" y="17352"/>
                </a:cubicBezTo>
                <a:cubicBezTo>
                  <a:pt x="708078" y="18884"/>
                  <a:pt x="707324" y="21846"/>
                  <a:pt x="707324" y="26240"/>
                </a:cubicBezTo>
                <a:lnTo>
                  <a:pt x="707324" y="26784"/>
                </a:lnTo>
                <a:lnTo>
                  <a:pt x="724072" y="26784"/>
                </a:lnTo>
                <a:lnTo>
                  <a:pt x="724072" y="41537"/>
                </a:lnTo>
                <a:lnTo>
                  <a:pt x="708050" y="41537"/>
                </a:lnTo>
                <a:lnTo>
                  <a:pt x="708050" y="94682"/>
                </a:lnTo>
                <a:lnTo>
                  <a:pt x="686223" y="94682"/>
                </a:lnTo>
                <a:lnTo>
                  <a:pt x="686223" y="41537"/>
                </a:lnTo>
                <a:lnTo>
                  <a:pt x="676912" y="41537"/>
                </a:lnTo>
                <a:lnTo>
                  <a:pt x="676912" y="26784"/>
                </a:lnTo>
                <a:lnTo>
                  <a:pt x="686223" y="26784"/>
                </a:lnTo>
                <a:lnTo>
                  <a:pt x="686223" y="24910"/>
                </a:lnTo>
                <a:cubicBezTo>
                  <a:pt x="686223" y="16606"/>
                  <a:pt x="688430" y="10379"/>
                  <a:pt x="692844" y="6227"/>
                </a:cubicBezTo>
                <a:cubicBezTo>
                  <a:pt x="697257" y="2076"/>
                  <a:pt x="703938" y="0"/>
                  <a:pt x="71288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0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  <a:lvl7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7pPr>
            <a:lvl8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8pPr>
            <a:lvl9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9pPr>
          </a:lstStyle>
          <a:p>
            <a:endParaRPr lang="de-DE" dirty="0">
              <a:solidFill>
                <a:schemeClr val="accent1"/>
              </a:solidFill>
            </a:endParaRPr>
          </a:p>
        </p:txBody>
      </p:sp>
      <p:sp>
        <p:nvSpPr>
          <p:cNvPr id="18" name="Claim">
            <a:extLst>
              <a:ext uri="{FF2B5EF4-FFF2-40B4-BE49-F238E27FC236}">
                <a16:creationId xmlns:a16="http://schemas.microsoft.com/office/drawing/2014/main" xmlns="" id="{AE9C77EA-8443-4832-953E-436771CC1F1C}"/>
              </a:ext>
            </a:extLst>
          </p:cNvPr>
          <p:cNvSpPr/>
          <p:nvPr userDrawn="1"/>
        </p:nvSpPr>
        <p:spPr>
          <a:xfrm>
            <a:off x="7481452" y="4865048"/>
            <a:ext cx="1299502" cy="96496"/>
          </a:xfrm>
          <a:custGeom>
            <a:avLst/>
            <a:gdLst/>
            <a:ahLst/>
            <a:cxnLst/>
            <a:rect l="l" t="t" r="r" b="b"/>
            <a:pathLst>
              <a:path w="1299502" h="96496">
                <a:moveTo>
                  <a:pt x="135154" y="62819"/>
                </a:moveTo>
                <a:cubicBezTo>
                  <a:pt x="132212" y="63060"/>
                  <a:pt x="129028" y="63392"/>
                  <a:pt x="125602" y="63813"/>
                </a:cubicBezTo>
                <a:cubicBezTo>
                  <a:pt x="122175" y="64235"/>
                  <a:pt x="119575" y="64727"/>
                  <a:pt x="117802" y="65290"/>
                </a:cubicBezTo>
                <a:cubicBezTo>
                  <a:pt x="115625" y="65973"/>
                  <a:pt x="113963" y="66967"/>
                  <a:pt x="112814" y="68273"/>
                </a:cubicBezTo>
                <a:cubicBezTo>
                  <a:pt x="111665" y="69579"/>
                  <a:pt x="111091" y="71297"/>
                  <a:pt x="111091" y="73426"/>
                </a:cubicBezTo>
                <a:cubicBezTo>
                  <a:pt x="111091" y="74833"/>
                  <a:pt x="111212" y="75978"/>
                  <a:pt x="111454" y="76862"/>
                </a:cubicBezTo>
                <a:cubicBezTo>
                  <a:pt x="111695" y="77746"/>
                  <a:pt x="112300" y="78589"/>
                  <a:pt x="113267" y="79393"/>
                </a:cubicBezTo>
                <a:cubicBezTo>
                  <a:pt x="114194" y="80197"/>
                  <a:pt x="115303" y="80789"/>
                  <a:pt x="116593" y="81171"/>
                </a:cubicBezTo>
                <a:cubicBezTo>
                  <a:pt x="117883" y="81553"/>
                  <a:pt x="119898" y="81744"/>
                  <a:pt x="122639" y="81744"/>
                </a:cubicBezTo>
                <a:cubicBezTo>
                  <a:pt x="124816" y="81744"/>
                  <a:pt x="127022" y="81302"/>
                  <a:pt x="129259" y="80418"/>
                </a:cubicBezTo>
                <a:cubicBezTo>
                  <a:pt x="131497" y="79534"/>
                  <a:pt x="133462" y="78368"/>
                  <a:pt x="135154" y="76922"/>
                </a:cubicBezTo>
                <a:close/>
                <a:moveTo>
                  <a:pt x="1164128" y="38272"/>
                </a:moveTo>
                <a:cubicBezTo>
                  <a:pt x="1159936" y="38272"/>
                  <a:pt x="1156490" y="39360"/>
                  <a:pt x="1153790" y="41537"/>
                </a:cubicBezTo>
                <a:cubicBezTo>
                  <a:pt x="1151090" y="43713"/>
                  <a:pt x="1149578" y="47200"/>
                  <a:pt x="1149255" y="51996"/>
                </a:cubicBezTo>
                <a:lnTo>
                  <a:pt x="1177490" y="51996"/>
                </a:lnTo>
                <a:cubicBezTo>
                  <a:pt x="1177370" y="47442"/>
                  <a:pt x="1176241" y="44016"/>
                  <a:pt x="1174104" y="41718"/>
                </a:cubicBezTo>
                <a:cubicBezTo>
                  <a:pt x="1171968" y="39421"/>
                  <a:pt x="1168643" y="38272"/>
                  <a:pt x="1164128" y="38272"/>
                </a:cubicBezTo>
                <a:close/>
                <a:moveTo>
                  <a:pt x="954578" y="38272"/>
                </a:moveTo>
                <a:cubicBezTo>
                  <a:pt x="950386" y="38272"/>
                  <a:pt x="946940" y="39360"/>
                  <a:pt x="944240" y="41537"/>
                </a:cubicBezTo>
                <a:cubicBezTo>
                  <a:pt x="941540" y="43713"/>
                  <a:pt x="940028" y="47200"/>
                  <a:pt x="939705" y="51996"/>
                </a:cubicBezTo>
                <a:lnTo>
                  <a:pt x="967940" y="51996"/>
                </a:lnTo>
                <a:cubicBezTo>
                  <a:pt x="967820" y="47442"/>
                  <a:pt x="966691" y="44016"/>
                  <a:pt x="964554" y="41718"/>
                </a:cubicBezTo>
                <a:cubicBezTo>
                  <a:pt x="962418" y="39421"/>
                  <a:pt x="959093" y="38272"/>
                  <a:pt x="954578" y="38272"/>
                </a:cubicBezTo>
                <a:close/>
                <a:moveTo>
                  <a:pt x="297354" y="38272"/>
                </a:moveTo>
                <a:cubicBezTo>
                  <a:pt x="293162" y="38272"/>
                  <a:pt x="289716" y="39360"/>
                  <a:pt x="287015" y="41537"/>
                </a:cubicBezTo>
                <a:cubicBezTo>
                  <a:pt x="284314" y="43713"/>
                  <a:pt x="282803" y="47200"/>
                  <a:pt x="282480" y="51996"/>
                </a:cubicBezTo>
                <a:lnTo>
                  <a:pt x="310716" y="51996"/>
                </a:lnTo>
                <a:cubicBezTo>
                  <a:pt x="310595" y="47442"/>
                  <a:pt x="309466" y="44016"/>
                  <a:pt x="307330" y="41718"/>
                </a:cubicBezTo>
                <a:cubicBezTo>
                  <a:pt x="305194" y="39421"/>
                  <a:pt x="301868" y="38272"/>
                  <a:pt x="297354" y="38272"/>
                </a:cubicBezTo>
                <a:close/>
                <a:moveTo>
                  <a:pt x="1217990" y="26784"/>
                </a:moveTo>
                <a:lnTo>
                  <a:pt x="1239817" y="26784"/>
                </a:lnTo>
                <a:lnTo>
                  <a:pt x="1239817" y="94682"/>
                </a:lnTo>
                <a:lnTo>
                  <a:pt x="1217990" y="94682"/>
                </a:lnTo>
                <a:close/>
                <a:moveTo>
                  <a:pt x="1008440" y="26784"/>
                </a:moveTo>
                <a:lnTo>
                  <a:pt x="1030267" y="26784"/>
                </a:lnTo>
                <a:lnTo>
                  <a:pt x="1030267" y="94682"/>
                </a:lnTo>
                <a:lnTo>
                  <a:pt x="1008440" y="94682"/>
                </a:lnTo>
                <a:close/>
                <a:moveTo>
                  <a:pt x="522666" y="26784"/>
                </a:moveTo>
                <a:lnTo>
                  <a:pt x="544492" y="26784"/>
                </a:lnTo>
                <a:lnTo>
                  <a:pt x="544492" y="94682"/>
                </a:lnTo>
                <a:lnTo>
                  <a:pt x="522666" y="94682"/>
                </a:lnTo>
                <a:close/>
                <a:moveTo>
                  <a:pt x="909654" y="26542"/>
                </a:moveTo>
                <a:cubicBezTo>
                  <a:pt x="910418" y="26542"/>
                  <a:pt x="911282" y="26562"/>
                  <a:pt x="912248" y="26603"/>
                </a:cubicBezTo>
                <a:cubicBezTo>
                  <a:pt x="913212" y="26643"/>
                  <a:pt x="914057" y="26703"/>
                  <a:pt x="914781" y="26784"/>
                </a:cubicBezTo>
                <a:lnTo>
                  <a:pt x="914781" y="47522"/>
                </a:lnTo>
                <a:lnTo>
                  <a:pt x="912851" y="47522"/>
                </a:lnTo>
                <a:cubicBezTo>
                  <a:pt x="911926" y="47200"/>
                  <a:pt x="910438" y="46958"/>
                  <a:pt x="908386" y="46797"/>
                </a:cubicBezTo>
                <a:cubicBezTo>
                  <a:pt x="906335" y="46636"/>
                  <a:pt x="904626" y="46555"/>
                  <a:pt x="903259" y="46555"/>
                </a:cubicBezTo>
                <a:cubicBezTo>
                  <a:pt x="900162" y="46555"/>
                  <a:pt x="897427" y="46756"/>
                  <a:pt x="895054" y="47160"/>
                </a:cubicBezTo>
                <a:cubicBezTo>
                  <a:pt x="892681" y="47563"/>
                  <a:pt x="890127" y="48248"/>
                  <a:pt x="887392" y="49215"/>
                </a:cubicBezTo>
                <a:lnTo>
                  <a:pt x="887392" y="94682"/>
                </a:lnTo>
                <a:lnTo>
                  <a:pt x="865566" y="94682"/>
                </a:lnTo>
                <a:lnTo>
                  <a:pt x="865566" y="26784"/>
                </a:lnTo>
                <a:lnTo>
                  <a:pt x="887392" y="26784"/>
                </a:lnTo>
                <a:lnTo>
                  <a:pt x="887392" y="36760"/>
                </a:lnTo>
                <a:cubicBezTo>
                  <a:pt x="892178" y="32649"/>
                  <a:pt x="896341" y="29918"/>
                  <a:pt x="899880" y="28568"/>
                </a:cubicBezTo>
                <a:cubicBezTo>
                  <a:pt x="903419" y="27217"/>
                  <a:pt x="906677" y="26542"/>
                  <a:pt x="909654" y="26542"/>
                </a:cubicBezTo>
                <a:close/>
                <a:moveTo>
                  <a:pt x="509603" y="26542"/>
                </a:moveTo>
                <a:cubicBezTo>
                  <a:pt x="510367" y="26542"/>
                  <a:pt x="511232" y="26562"/>
                  <a:pt x="512198" y="26603"/>
                </a:cubicBezTo>
                <a:cubicBezTo>
                  <a:pt x="513163" y="26643"/>
                  <a:pt x="514007" y="26703"/>
                  <a:pt x="514731" y="26784"/>
                </a:cubicBezTo>
                <a:lnTo>
                  <a:pt x="514731" y="47522"/>
                </a:lnTo>
                <a:lnTo>
                  <a:pt x="512801" y="47522"/>
                </a:lnTo>
                <a:cubicBezTo>
                  <a:pt x="511876" y="47200"/>
                  <a:pt x="510388" y="46958"/>
                  <a:pt x="508337" y="46797"/>
                </a:cubicBezTo>
                <a:cubicBezTo>
                  <a:pt x="506285" y="46636"/>
                  <a:pt x="504576" y="46555"/>
                  <a:pt x="503209" y="46555"/>
                </a:cubicBezTo>
                <a:cubicBezTo>
                  <a:pt x="500112" y="46555"/>
                  <a:pt x="497377" y="46756"/>
                  <a:pt x="495004" y="47160"/>
                </a:cubicBezTo>
                <a:cubicBezTo>
                  <a:pt x="492631" y="47563"/>
                  <a:pt x="490077" y="48248"/>
                  <a:pt x="487342" y="49215"/>
                </a:cubicBezTo>
                <a:lnTo>
                  <a:pt x="487342" y="94682"/>
                </a:lnTo>
                <a:lnTo>
                  <a:pt x="465516" y="94682"/>
                </a:lnTo>
                <a:lnTo>
                  <a:pt x="465516" y="26784"/>
                </a:lnTo>
                <a:lnTo>
                  <a:pt x="487342" y="26784"/>
                </a:lnTo>
                <a:lnTo>
                  <a:pt x="487342" y="36760"/>
                </a:lnTo>
                <a:cubicBezTo>
                  <a:pt x="492128" y="32649"/>
                  <a:pt x="496291" y="29918"/>
                  <a:pt x="499830" y="28568"/>
                </a:cubicBezTo>
                <a:cubicBezTo>
                  <a:pt x="503369" y="27217"/>
                  <a:pt x="506627" y="26542"/>
                  <a:pt x="509603" y="26542"/>
                </a:cubicBezTo>
                <a:close/>
                <a:moveTo>
                  <a:pt x="121672" y="24849"/>
                </a:moveTo>
                <a:cubicBezTo>
                  <a:pt x="134046" y="24849"/>
                  <a:pt x="142984" y="26754"/>
                  <a:pt x="148486" y="30563"/>
                </a:cubicBezTo>
                <a:cubicBezTo>
                  <a:pt x="153988" y="34372"/>
                  <a:pt x="156739" y="40348"/>
                  <a:pt x="156739" y="48490"/>
                </a:cubicBezTo>
                <a:lnTo>
                  <a:pt x="156739" y="94682"/>
                </a:lnTo>
                <a:lnTo>
                  <a:pt x="135154" y="94682"/>
                </a:lnTo>
                <a:lnTo>
                  <a:pt x="135154" y="87487"/>
                </a:lnTo>
                <a:cubicBezTo>
                  <a:pt x="133986" y="88374"/>
                  <a:pt x="132535" y="89442"/>
                  <a:pt x="130801" y="90692"/>
                </a:cubicBezTo>
                <a:cubicBezTo>
                  <a:pt x="129068" y="91941"/>
                  <a:pt x="127435" y="92929"/>
                  <a:pt x="125904" y="93654"/>
                </a:cubicBezTo>
                <a:cubicBezTo>
                  <a:pt x="123768" y="94622"/>
                  <a:pt x="121551" y="95337"/>
                  <a:pt x="119253" y="95801"/>
                </a:cubicBezTo>
                <a:cubicBezTo>
                  <a:pt x="116956" y="96264"/>
                  <a:pt x="114436" y="96496"/>
                  <a:pt x="111695" y="96496"/>
                </a:cubicBezTo>
                <a:cubicBezTo>
                  <a:pt x="105246" y="96496"/>
                  <a:pt x="99845" y="94501"/>
                  <a:pt x="95492" y="90510"/>
                </a:cubicBezTo>
                <a:cubicBezTo>
                  <a:pt x="91139" y="86520"/>
                  <a:pt x="88962" y="81421"/>
                  <a:pt x="88962" y="75214"/>
                </a:cubicBezTo>
                <a:cubicBezTo>
                  <a:pt x="88962" y="70256"/>
                  <a:pt x="90070" y="66205"/>
                  <a:pt x="92287" y="63061"/>
                </a:cubicBezTo>
                <a:cubicBezTo>
                  <a:pt x="94504" y="59917"/>
                  <a:pt x="97648" y="57438"/>
                  <a:pt x="101719" y="55624"/>
                </a:cubicBezTo>
                <a:cubicBezTo>
                  <a:pt x="105750" y="53810"/>
                  <a:pt x="110748" y="52520"/>
                  <a:pt x="116714" y="51755"/>
                </a:cubicBezTo>
                <a:cubicBezTo>
                  <a:pt x="122679" y="50989"/>
                  <a:pt x="128866" y="50424"/>
                  <a:pt x="135275" y="50062"/>
                </a:cubicBezTo>
                <a:lnTo>
                  <a:pt x="135275" y="49699"/>
                </a:lnTo>
                <a:cubicBezTo>
                  <a:pt x="135275" y="45950"/>
                  <a:pt x="133744" y="43361"/>
                  <a:pt x="130680" y="41930"/>
                </a:cubicBezTo>
                <a:cubicBezTo>
                  <a:pt x="127617" y="40499"/>
                  <a:pt x="123103" y="39783"/>
                  <a:pt x="117137" y="39783"/>
                </a:cubicBezTo>
                <a:cubicBezTo>
                  <a:pt x="113550" y="39783"/>
                  <a:pt x="109720" y="40418"/>
                  <a:pt x="105649" y="41688"/>
                </a:cubicBezTo>
                <a:cubicBezTo>
                  <a:pt x="101578" y="42957"/>
                  <a:pt x="98656" y="43935"/>
                  <a:pt x="96882" y="44620"/>
                </a:cubicBezTo>
                <a:lnTo>
                  <a:pt x="94887" y="44620"/>
                </a:lnTo>
                <a:lnTo>
                  <a:pt x="94887" y="28235"/>
                </a:lnTo>
                <a:cubicBezTo>
                  <a:pt x="97185" y="27631"/>
                  <a:pt x="100923" y="26915"/>
                  <a:pt x="106103" y="26089"/>
                </a:cubicBezTo>
                <a:cubicBezTo>
                  <a:pt x="111282" y="25262"/>
                  <a:pt x="116472" y="24849"/>
                  <a:pt x="121672" y="24849"/>
                </a:cubicBezTo>
                <a:close/>
                <a:moveTo>
                  <a:pt x="1165882" y="24668"/>
                </a:moveTo>
                <a:cubicBezTo>
                  <a:pt x="1176926" y="24668"/>
                  <a:pt x="1185230" y="27459"/>
                  <a:pt x="1190792" y="33042"/>
                </a:cubicBezTo>
                <a:cubicBezTo>
                  <a:pt x="1196354" y="38624"/>
                  <a:pt x="1199136" y="46656"/>
                  <a:pt x="1199136" y="57136"/>
                </a:cubicBezTo>
                <a:lnTo>
                  <a:pt x="1199136" y="64754"/>
                </a:lnTo>
                <a:lnTo>
                  <a:pt x="1149316" y="64754"/>
                </a:lnTo>
                <a:cubicBezTo>
                  <a:pt x="1149638" y="70074"/>
                  <a:pt x="1151664" y="74146"/>
                  <a:pt x="1155392" y="76967"/>
                </a:cubicBezTo>
                <a:cubicBezTo>
                  <a:pt x="1159120" y="79789"/>
                  <a:pt x="1164612" y="81199"/>
                  <a:pt x="1171868" y="81199"/>
                </a:cubicBezTo>
                <a:cubicBezTo>
                  <a:pt x="1176462" y="81199"/>
                  <a:pt x="1180916" y="80373"/>
                  <a:pt x="1185230" y="78720"/>
                </a:cubicBezTo>
                <a:cubicBezTo>
                  <a:pt x="1189543" y="77068"/>
                  <a:pt x="1192948" y="75294"/>
                  <a:pt x="1195448" y="73400"/>
                </a:cubicBezTo>
                <a:lnTo>
                  <a:pt x="1197866" y="73400"/>
                </a:lnTo>
                <a:lnTo>
                  <a:pt x="1197866" y="90873"/>
                </a:lnTo>
                <a:cubicBezTo>
                  <a:pt x="1192948" y="92848"/>
                  <a:pt x="1188313" y="94279"/>
                  <a:pt x="1183960" y="95166"/>
                </a:cubicBezTo>
                <a:cubicBezTo>
                  <a:pt x="1179606" y="96053"/>
                  <a:pt x="1174790" y="96496"/>
                  <a:pt x="1169510" y="96496"/>
                </a:cubicBezTo>
                <a:cubicBezTo>
                  <a:pt x="1155886" y="96496"/>
                  <a:pt x="1145446" y="93433"/>
                  <a:pt x="1138190" y="87306"/>
                </a:cubicBezTo>
                <a:cubicBezTo>
                  <a:pt x="1130936" y="81179"/>
                  <a:pt x="1127308" y="72453"/>
                  <a:pt x="1127308" y="61126"/>
                </a:cubicBezTo>
                <a:cubicBezTo>
                  <a:pt x="1127308" y="49921"/>
                  <a:pt x="1130744" y="41043"/>
                  <a:pt x="1137616" y="34493"/>
                </a:cubicBezTo>
                <a:cubicBezTo>
                  <a:pt x="1144488" y="27943"/>
                  <a:pt x="1153910" y="24668"/>
                  <a:pt x="1165882" y="24668"/>
                </a:cubicBezTo>
                <a:close/>
                <a:moveTo>
                  <a:pt x="956332" y="24668"/>
                </a:moveTo>
                <a:cubicBezTo>
                  <a:pt x="967376" y="24668"/>
                  <a:pt x="975680" y="27459"/>
                  <a:pt x="981242" y="33042"/>
                </a:cubicBezTo>
                <a:cubicBezTo>
                  <a:pt x="986804" y="38624"/>
                  <a:pt x="989586" y="46656"/>
                  <a:pt x="989586" y="57136"/>
                </a:cubicBezTo>
                <a:lnTo>
                  <a:pt x="989586" y="64754"/>
                </a:lnTo>
                <a:lnTo>
                  <a:pt x="939766" y="64754"/>
                </a:lnTo>
                <a:cubicBezTo>
                  <a:pt x="940088" y="70074"/>
                  <a:pt x="942114" y="74146"/>
                  <a:pt x="945842" y="76967"/>
                </a:cubicBezTo>
                <a:cubicBezTo>
                  <a:pt x="949570" y="79789"/>
                  <a:pt x="955062" y="81199"/>
                  <a:pt x="962318" y="81199"/>
                </a:cubicBezTo>
                <a:cubicBezTo>
                  <a:pt x="966912" y="81199"/>
                  <a:pt x="971366" y="80373"/>
                  <a:pt x="975680" y="78720"/>
                </a:cubicBezTo>
                <a:cubicBezTo>
                  <a:pt x="979993" y="77068"/>
                  <a:pt x="983398" y="75294"/>
                  <a:pt x="985898" y="73400"/>
                </a:cubicBezTo>
                <a:lnTo>
                  <a:pt x="988316" y="73400"/>
                </a:lnTo>
                <a:lnTo>
                  <a:pt x="988316" y="90873"/>
                </a:lnTo>
                <a:cubicBezTo>
                  <a:pt x="983398" y="92848"/>
                  <a:pt x="978763" y="94279"/>
                  <a:pt x="974410" y="95166"/>
                </a:cubicBezTo>
                <a:cubicBezTo>
                  <a:pt x="970056" y="96053"/>
                  <a:pt x="965240" y="96496"/>
                  <a:pt x="959960" y="96496"/>
                </a:cubicBezTo>
                <a:cubicBezTo>
                  <a:pt x="946336" y="96496"/>
                  <a:pt x="935896" y="93433"/>
                  <a:pt x="928640" y="87306"/>
                </a:cubicBezTo>
                <a:cubicBezTo>
                  <a:pt x="921386" y="81179"/>
                  <a:pt x="917758" y="72453"/>
                  <a:pt x="917758" y="61126"/>
                </a:cubicBezTo>
                <a:cubicBezTo>
                  <a:pt x="917758" y="49921"/>
                  <a:pt x="921194" y="41043"/>
                  <a:pt x="928066" y="34493"/>
                </a:cubicBezTo>
                <a:cubicBezTo>
                  <a:pt x="934938" y="27943"/>
                  <a:pt x="944360" y="24668"/>
                  <a:pt x="956332" y="24668"/>
                </a:cubicBezTo>
                <a:close/>
                <a:moveTo>
                  <a:pt x="299107" y="24668"/>
                </a:moveTo>
                <a:cubicBezTo>
                  <a:pt x="310152" y="24668"/>
                  <a:pt x="318455" y="27459"/>
                  <a:pt x="324017" y="33042"/>
                </a:cubicBezTo>
                <a:cubicBezTo>
                  <a:pt x="329580" y="38624"/>
                  <a:pt x="332361" y="46656"/>
                  <a:pt x="332361" y="57136"/>
                </a:cubicBezTo>
                <a:lnTo>
                  <a:pt x="332361" y="64754"/>
                </a:lnTo>
                <a:lnTo>
                  <a:pt x="282541" y="64754"/>
                </a:lnTo>
                <a:cubicBezTo>
                  <a:pt x="282863" y="70074"/>
                  <a:pt x="284889" y="74146"/>
                  <a:pt x="288617" y="76967"/>
                </a:cubicBezTo>
                <a:cubicBezTo>
                  <a:pt x="292346" y="79789"/>
                  <a:pt x="297838" y="81199"/>
                  <a:pt x="305093" y="81199"/>
                </a:cubicBezTo>
                <a:cubicBezTo>
                  <a:pt x="309688" y="81199"/>
                  <a:pt x="314142" y="80373"/>
                  <a:pt x="318455" y="78720"/>
                </a:cubicBezTo>
                <a:cubicBezTo>
                  <a:pt x="322768" y="77068"/>
                  <a:pt x="326174" y="75294"/>
                  <a:pt x="328673" y="73400"/>
                </a:cubicBezTo>
                <a:lnTo>
                  <a:pt x="331091" y="73400"/>
                </a:lnTo>
                <a:lnTo>
                  <a:pt x="331091" y="90873"/>
                </a:lnTo>
                <a:cubicBezTo>
                  <a:pt x="326174" y="92848"/>
                  <a:pt x="321538" y="94279"/>
                  <a:pt x="317185" y="95166"/>
                </a:cubicBezTo>
                <a:cubicBezTo>
                  <a:pt x="312832" y="96053"/>
                  <a:pt x="308015" y="96496"/>
                  <a:pt x="302735" y="96496"/>
                </a:cubicBezTo>
                <a:cubicBezTo>
                  <a:pt x="289111" y="96496"/>
                  <a:pt x="278671" y="93433"/>
                  <a:pt x="271416" y="87306"/>
                </a:cubicBezTo>
                <a:cubicBezTo>
                  <a:pt x="264161" y="81179"/>
                  <a:pt x="260533" y="72453"/>
                  <a:pt x="260533" y="61126"/>
                </a:cubicBezTo>
                <a:cubicBezTo>
                  <a:pt x="260533" y="49921"/>
                  <a:pt x="263969" y="41043"/>
                  <a:pt x="270842" y="34493"/>
                </a:cubicBezTo>
                <a:cubicBezTo>
                  <a:pt x="277714" y="27943"/>
                  <a:pt x="287136" y="24668"/>
                  <a:pt x="299107" y="24668"/>
                </a:cubicBezTo>
                <a:close/>
                <a:moveTo>
                  <a:pt x="1257360" y="7376"/>
                </a:moveTo>
                <a:lnTo>
                  <a:pt x="1279186" y="7376"/>
                </a:lnTo>
                <a:lnTo>
                  <a:pt x="1279186" y="26784"/>
                </a:lnTo>
                <a:lnTo>
                  <a:pt x="1299502" y="26784"/>
                </a:lnTo>
                <a:lnTo>
                  <a:pt x="1299502" y="41537"/>
                </a:lnTo>
                <a:lnTo>
                  <a:pt x="1279186" y="41537"/>
                </a:lnTo>
                <a:lnTo>
                  <a:pt x="1279186" y="65637"/>
                </a:lnTo>
                <a:cubicBezTo>
                  <a:pt x="1279186" y="68019"/>
                  <a:pt x="1279207" y="70098"/>
                  <a:pt x="1279247" y="71874"/>
                </a:cubicBezTo>
                <a:cubicBezTo>
                  <a:pt x="1279288" y="73650"/>
                  <a:pt x="1279609" y="75245"/>
                  <a:pt x="1280212" y="76658"/>
                </a:cubicBezTo>
                <a:cubicBezTo>
                  <a:pt x="1280774" y="78071"/>
                  <a:pt x="1281769" y="79191"/>
                  <a:pt x="1283196" y="80018"/>
                </a:cubicBezTo>
                <a:cubicBezTo>
                  <a:pt x="1284622" y="80846"/>
                  <a:pt x="1286702" y="81260"/>
                  <a:pt x="1289435" y="81260"/>
                </a:cubicBezTo>
                <a:cubicBezTo>
                  <a:pt x="1290560" y="81260"/>
                  <a:pt x="1292036" y="81018"/>
                  <a:pt x="1293865" y="80534"/>
                </a:cubicBezTo>
                <a:cubicBezTo>
                  <a:pt x="1295694" y="80051"/>
                  <a:pt x="1296970" y="79607"/>
                  <a:pt x="1297694" y="79204"/>
                </a:cubicBezTo>
                <a:lnTo>
                  <a:pt x="1299502" y="79204"/>
                </a:lnTo>
                <a:lnTo>
                  <a:pt x="1299502" y="94084"/>
                </a:lnTo>
                <a:cubicBezTo>
                  <a:pt x="1297164" y="94687"/>
                  <a:pt x="1294685" y="95159"/>
                  <a:pt x="1292065" y="95500"/>
                </a:cubicBezTo>
                <a:cubicBezTo>
                  <a:pt x="1289446" y="95842"/>
                  <a:pt x="1286241" y="96012"/>
                  <a:pt x="1282452" y="96012"/>
                </a:cubicBezTo>
                <a:cubicBezTo>
                  <a:pt x="1273987" y="96012"/>
                  <a:pt x="1267689" y="94299"/>
                  <a:pt x="1263558" y="90873"/>
                </a:cubicBezTo>
                <a:cubicBezTo>
                  <a:pt x="1259426" y="87447"/>
                  <a:pt x="1257360" y="81582"/>
                  <a:pt x="1257360" y="73279"/>
                </a:cubicBezTo>
                <a:lnTo>
                  <a:pt x="1257360" y="41537"/>
                </a:lnTo>
                <a:lnTo>
                  <a:pt x="1248412" y="41537"/>
                </a:lnTo>
                <a:lnTo>
                  <a:pt x="1248412" y="26784"/>
                </a:lnTo>
                <a:lnTo>
                  <a:pt x="1257360" y="26784"/>
                </a:lnTo>
                <a:close/>
                <a:moveTo>
                  <a:pt x="657285" y="7376"/>
                </a:moveTo>
                <a:lnTo>
                  <a:pt x="679112" y="7376"/>
                </a:lnTo>
                <a:lnTo>
                  <a:pt x="679112" y="26784"/>
                </a:lnTo>
                <a:lnTo>
                  <a:pt x="699427" y="26784"/>
                </a:lnTo>
                <a:lnTo>
                  <a:pt x="699427" y="41537"/>
                </a:lnTo>
                <a:lnTo>
                  <a:pt x="679112" y="41537"/>
                </a:lnTo>
                <a:lnTo>
                  <a:pt x="679112" y="65637"/>
                </a:lnTo>
                <a:cubicBezTo>
                  <a:pt x="679112" y="68019"/>
                  <a:pt x="679132" y="70098"/>
                  <a:pt x="679172" y="71874"/>
                </a:cubicBezTo>
                <a:cubicBezTo>
                  <a:pt x="679213" y="73650"/>
                  <a:pt x="679534" y="75245"/>
                  <a:pt x="680137" y="76658"/>
                </a:cubicBezTo>
                <a:cubicBezTo>
                  <a:pt x="680699" y="78071"/>
                  <a:pt x="681694" y="79191"/>
                  <a:pt x="683121" y="80018"/>
                </a:cubicBezTo>
                <a:cubicBezTo>
                  <a:pt x="684548" y="80846"/>
                  <a:pt x="686627" y="81260"/>
                  <a:pt x="689360" y="81260"/>
                </a:cubicBezTo>
                <a:cubicBezTo>
                  <a:pt x="690485" y="81260"/>
                  <a:pt x="691962" y="81018"/>
                  <a:pt x="693790" y="80534"/>
                </a:cubicBezTo>
                <a:cubicBezTo>
                  <a:pt x="695619" y="80051"/>
                  <a:pt x="696895" y="79607"/>
                  <a:pt x="697619" y="79204"/>
                </a:cubicBezTo>
                <a:lnTo>
                  <a:pt x="699427" y="79204"/>
                </a:lnTo>
                <a:lnTo>
                  <a:pt x="699427" y="94084"/>
                </a:lnTo>
                <a:cubicBezTo>
                  <a:pt x="697089" y="94687"/>
                  <a:pt x="694610" y="95159"/>
                  <a:pt x="691990" y="95500"/>
                </a:cubicBezTo>
                <a:cubicBezTo>
                  <a:pt x="689370" y="95842"/>
                  <a:pt x="686166" y="96012"/>
                  <a:pt x="682377" y="96012"/>
                </a:cubicBezTo>
                <a:cubicBezTo>
                  <a:pt x="673912" y="96012"/>
                  <a:pt x="667614" y="94299"/>
                  <a:pt x="663483" y="90873"/>
                </a:cubicBezTo>
                <a:cubicBezTo>
                  <a:pt x="659351" y="87447"/>
                  <a:pt x="657285" y="81582"/>
                  <a:pt x="657285" y="73279"/>
                </a:cubicBezTo>
                <a:lnTo>
                  <a:pt x="657285" y="41537"/>
                </a:lnTo>
                <a:lnTo>
                  <a:pt x="648337" y="41537"/>
                </a:lnTo>
                <a:lnTo>
                  <a:pt x="648337" y="26784"/>
                </a:lnTo>
                <a:lnTo>
                  <a:pt x="657285" y="26784"/>
                </a:lnTo>
                <a:close/>
                <a:moveTo>
                  <a:pt x="409635" y="7376"/>
                </a:moveTo>
                <a:lnTo>
                  <a:pt x="431462" y="7376"/>
                </a:lnTo>
                <a:lnTo>
                  <a:pt x="431462" y="26784"/>
                </a:lnTo>
                <a:lnTo>
                  <a:pt x="451777" y="26784"/>
                </a:lnTo>
                <a:lnTo>
                  <a:pt x="451777" y="41537"/>
                </a:lnTo>
                <a:lnTo>
                  <a:pt x="431462" y="41537"/>
                </a:lnTo>
                <a:lnTo>
                  <a:pt x="431462" y="65637"/>
                </a:lnTo>
                <a:cubicBezTo>
                  <a:pt x="431462" y="68019"/>
                  <a:pt x="431482" y="70098"/>
                  <a:pt x="431522" y="71874"/>
                </a:cubicBezTo>
                <a:cubicBezTo>
                  <a:pt x="431563" y="73650"/>
                  <a:pt x="431884" y="75245"/>
                  <a:pt x="432487" y="76658"/>
                </a:cubicBezTo>
                <a:cubicBezTo>
                  <a:pt x="433049" y="78071"/>
                  <a:pt x="434044" y="79191"/>
                  <a:pt x="435471" y="80018"/>
                </a:cubicBezTo>
                <a:cubicBezTo>
                  <a:pt x="436898" y="80846"/>
                  <a:pt x="438977" y="81260"/>
                  <a:pt x="441710" y="81260"/>
                </a:cubicBezTo>
                <a:cubicBezTo>
                  <a:pt x="442835" y="81260"/>
                  <a:pt x="444312" y="81018"/>
                  <a:pt x="446140" y="80534"/>
                </a:cubicBezTo>
                <a:cubicBezTo>
                  <a:pt x="447969" y="80051"/>
                  <a:pt x="449245" y="79607"/>
                  <a:pt x="449969" y="79204"/>
                </a:cubicBezTo>
                <a:lnTo>
                  <a:pt x="451777" y="79204"/>
                </a:lnTo>
                <a:lnTo>
                  <a:pt x="451777" y="94084"/>
                </a:lnTo>
                <a:cubicBezTo>
                  <a:pt x="449439" y="94687"/>
                  <a:pt x="446960" y="95159"/>
                  <a:pt x="444340" y="95500"/>
                </a:cubicBezTo>
                <a:cubicBezTo>
                  <a:pt x="441720" y="95842"/>
                  <a:pt x="438516" y="96012"/>
                  <a:pt x="434727" y="96012"/>
                </a:cubicBezTo>
                <a:cubicBezTo>
                  <a:pt x="426262" y="96012"/>
                  <a:pt x="419964" y="94299"/>
                  <a:pt x="415833" y="90873"/>
                </a:cubicBezTo>
                <a:cubicBezTo>
                  <a:pt x="411701" y="87447"/>
                  <a:pt x="409635" y="81582"/>
                  <a:pt x="409635" y="73279"/>
                </a:cubicBezTo>
                <a:lnTo>
                  <a:pt x="409635" y="41537"/>
                </a:lnTo>
                <a:lnTo>
                  <a:pt x="400687" y="41537"/>
                </a:lnTo>
                <a:lnTo>
                  <a:pt x="400687" y="26784"/>
                </a:lnTo>
                <a:lnTo>
                  <a:pt x="409635" y="26784"/>
                </a:lnTo>
                <a:close/>
                <a:moveTo>
                  <a:pt x="781050" y="4655"/>
                </a:moveTo>
                <a:lnTo>
                  <a:pt x="845562" y="4655"/>
                </a:lnTo>
                <a:lnTo>
                  <a:pt x="845562" y="22068"/>
                </a:lnTo>
                <a:lnTo>
                  <a:pt x="804146" y="22068"/>
                </a:lnTo>
                <a:lnTo>
                  <a:pt x="804146" y="38816"/>
                </a:lnTo>
                <a:lnTo>
                  <a:pt x="842539" y="38816"/>
                </a:lnTo>
                <a:lnTo>
                  <a:pt x="842539" y="56229"/>
                </a:lnTo>
                <a:lnTo>
                  <a:pt x="804146" y="56229"/>
                </a:lnTo>
                <a:lnTo>
                  <a:pt x="804146" y="94682"/>
                </a:lnTo>
                <a:lnTo>
                  <a:pt x="781050" y="94682"/>
                </a:lnTo>
                <a:close/>
                <a:moveTo>
                  <a:pt x="0" y="4655"/>
                </a:moveTo>
                <a:lnTo>
                  <a:pt x="27752" y="4655"/>
                </a:lnTo>
                <a:lnTo>
                  <a:pt x="60582" y="56229"/>
                </a:lnTo>
                <a:lnTo>
                  <a:pt x="60582" y="4655"/>
                </a:lnTo>
                <a:lnTo>
                  <a:pt x="81865" y="4655"/>
                </a:lnTo>
                <a:lnTo>
                  <a:pt x="81865" y="94682"/>
                </a:lnTo>
                <a:lnTo>
                  <a:pt x="59494" y="94682"/>
                </a:lnTo>
                <a:lnTo>
                  <a:pt x="21282" y="32891"/>
                </a:lnTo>
                <a:lnTo>
                  <a:pt x="21282" y="94682"/>
                </a:lnTo>
                <a:lnTo>
                  <a:pt x="0" y="94682"/>
                </a:lnTo>
                <a:close/>
                <a:moveTo>
                  <a:pt x="1217386" y="604"/>
                </a:moveTo>
                <a:lnTo>
                  <a:pt x="1240422" y="604"/>
                </a:lnTo>
                <a:lnTo>
                  <a:pt x="1240422" y="17110"/>
                </a:lnTo>
                <a:lnTo>
                  <a:pt x="1217386" y="17110"/>
                </a:lnTo>
                <a:close/>
                <a:moveTo>
                  <a:pt x="1046540" y="604"/>
                </a:moveTo>
                <a:lnTo>
                  <a:pt x="1068367" y="604"/>
                </a:lnTo>
                <a:lnTo>
                  <a:pt x="1068367" y="34281"/>
                </a:lnTo>
                <a:cubicBezTo>
                  <a:pt x="1072232" y="31258"/>
                  <a:pt x="1075945" y="28941"/>
                  <a:pt x="1079508" y="27328"/>
                </a:cubicBezTo>
                <a:cubicBezTo>
                  <a:pt x="1083070" y="25716"/>
                  <a:pt x="1087025" y="24910"/>
                  <a:pt x="1091372" y="24910"/>
                </a:cubicBezTo>
                <a:cubicBezTo>
                  <a:pt x="1098699" y="24910"/>
                  <a:pt x="1104426" y="27046"/>
                  <a:pt x="1108552" y="31319"/>
                </a:cubicBezTo>
                <a:cubicBezTo>
                  <a:pt x="1112678" y="35591"/>
                  <a:pt x="1114741" y="41980"/>
                  <a:pt x="1114741" y="50485"/>
                </a:cubicBezTo>
                <a:lnTo>
                  <a:pt x="1114741" y="94682"/>
                </a:lnTo>
                <a:lnTo>
                  <a:pt x="1092914" y="94682"/>
                </a:lnTo>
                <a:lnTo>
                  <a:pt x="1092914" y="61005"/>
                </a:lnTo>
                <a:cubicBezTo>
                  <a:pt x="1092914" y="58264"/>
                  <a:pt x="1092773" y="55533"/>
                  <a:pt x="1092491" y="52813"/>
                </a:cubicBezTo>
                <a:cubicBezTo>
                  <a:pt x="1092209" y="50092"/>
                  <a:pt x="1091726" y="48087"/>
                  <a:pt x="1091040" y="46797"/>
                </a:cubicBezTo>
                <a:cubicBezTo>
                  <a:pt x="1090234" y="45305"/>
                  <a:pt x="1089054" y="44217"/>
                  <a:pt x="1087503" y="43532"/>
                </a:cubicBezTo>
                <a:cubicBezTo>
                  <a:pt x="1085952" y="42847"/>
                  <a:pt x="1083784" y="42504"/>
                  <a:pt x="1081004" y="42504"/>
                </a:cubicBezTo>
                <a:cubicBezTo>
                  <a:pt x="1079028" y="42504"/>
                  <a:pt x="1077023" y="42826"/>
                  <a:pt x="1074988" y="43471"/>
                </a:cubicBezTo>
                <a:cubicBezTo>
                  <a:pt x="1072952" y="44116"/>
                  <a:pt x="1070746" y="45144"/>
                  <a:pt x="1068367" y="46555"/>
                </a:cubicBezTo>
                <a:lnTo>
                  <a:pt x="1068367" y="94682"/>
                </a:lnTo>
                <a:lnTo>
                  <a:pt x="1046540" y="94682"/>
                </a:lnTo>
                <a:close/>
                <a:moveTo>
                  <a:pt x="1007836" y="604"/>
                </a:moveTo>
                <a:lnTo>
                  <a:pt x="1030872" y="604"/>
                </a:lnTo>
                <a:lnTo>
                  <a:pt x="1030872" y="17110"/>
                </a:lnTo>
                <a:lnTo>
                  <a:pt x="1007836" y="17110"/>
                </a:lnTo>
                <a:close/>
                <a:moveTo>
                  <a:pt x="522061" y="604"/>
                </a:moveTo>
                <a:lnTo>
                  <a:pt x="545097" y="604"/>
                </a:lnTo>
                <a:lnTo>
                  <a:pt x="545097" y="17110"/>
                </a:lnTo>
                <a:lnTo>
                  <a:pt x="522061" y="17110"/>
                </a:lnTo>
                <a:close/>
                <a:moveTo>
                  <a:pt x="179766" y="604"/>
                </a:moveTo>
                <a:lnTo>
                  <a:pt x="201592" y="604"/>
                </a:lnTo>
                <a:lnTo>
                  <a:pt x="201592" y="34281"/>
                </a:lnTo>
                <a:cubicBezTo>
                  <a:pt x="205457" y="31258"/>
                  <a:pt x="209170" y="28941"/>
                  <a:pt x="212733" y="27328"/>
                </a:cubicBezTo>
                <a:cubicBezTo>
                  <a:pt x="216295" y="25716"/>
                  <a:pt x="220250" y="24910"/>
                  <a:pt x="224598" y="24910"/>
                </a:cubicBezTo>
                <a:cubicBezTo>
                  <a:pt x="231924" y="24910"/>
                  <a:pt x="237651" y="27046"/>
                  <a:pt x="241777" y="31319"/>
                </a:cubicBezTo>
                <a:cubicBezTo>
                  <a:pt x="245903" y="35591"/>
                  <a:pt x="247966" y="41980"/>
                  <a:pt x="247966" y="50485"/>
                </a:cubicBezTo>
                <a:lnTo>
                  <a:pt x="247966" y="94682"/>
                </a:lnTo>
                <a:lnTo>
                  <a:pt x="226140" y="94682"/>
                </a:lnTo>
                <a:lnTo>
                  <a:pt x="226140" y="61005"/>
                </a:lnTo>
                <a:cubicBezTo>
                  <a:pt x="226140" y="58264"/>
                  <a:pt x="225999" y="55533"/>
                  <a:pt x="225716" y="52813"/>
                </a:cubicBezTo>
                <a:cubicBezTo>
                  <a:pt x="225434" y="50092"/>
                  <a:pt x="224950" y="48087"/>
                  <a:pt x="224265" y="46797"/>
                </a:cubicBezTo>
                <a:cubicBezTo>
                  <a:pt x="223459" y="45305"/>
                  <a:pt x="222280" y="44217"/>
                  <a:pt x="220728" y="43532"/>
                </a:cubicBezTo>
                <a:cubicBezTo>
                  <a:pt x="219176" y="42847"/>
                  <a:pt x="217010" y="42504"/>
                  <a:pt x="214229" y="42504"/>
                </a:cubicBezTo>
                <a:cubicBezTo>
                  <a:pt x="212254" y="42504"/>
                  <a:pt x="210248" y="42826"/>
                  <a:pt x="208213" y="43471"/>
                </a:cubicBezTo>
                <a:cubicBezTo>
                  <a:pt x="206177" y="44116"/>
                  <a:pt x="203970" y="45144"/>
                  <a:pt x="201592" y="46555"/>
                </a:cubicBezTo>
                <a:lnTo>
                  <a:pt x="201592" y="94682"/>
                </a:lnTo>
                <a:lnTo>
                  <a:pt x="179766" y="94682"/>
                </a:lnTo>
                <a:close/>
                <a:moveTo>
                  <a:pt x="131648" y="604"/>
                </a:moveTo>
                <a:lnTo>
                  <a:pt x="149605" y="604"/>
                </a:lnTo>
                <a:lnTo>
                  <a:pt x="149605" y="17110"/>
                </a:lnTo>
                <a:lnTo>
                  <a:pt x="131648" y="17110"/>
                </a:lnTo>
                <a:close/>
                <a:moveTo>
                  <a:pt x="99180" y="604"/>
                </a:moveTo>
                <a:lnTo>
                  <a:pt x="117137" y="604"/>
                </a:lnTo>
                <a:lnTo>
                  <a:pt x="117137" y="17110"/>
                </a:lnTo>
                <a:lnTo>
                  <a:pt x="99180" y="17110"/>
                </a:lnTo>
                <a:close/>
                <a:moveTo>
                  <a:pt x="636687" y="0"/>
                </a:moveTo>
                <a:cubicBezTo>
                  <a:pt x="639911" y="0"/>
                  <a:pt x="642833" y="111"/>
                  <a:pt x="645454" y="332"/>
                </a:cubicBezTo>
                <a:cubicBezTo>
                  <a:pt x="648074" y="554"/>
                  <a:pt x="650391" y="846"/>
                  <a:pt x="652407" y="1209"/>
                </a:cubicBezTo>
                <a:lnTo>
                  <a:pt x="652407" y="16566"/>
                </a:lnTo>
                <a:lnTo>
                  <a:pt x="650779" y="16566"/>
                </a:lnTo>
                <a:cubicBezTo>
                  <a:pt x="649814" y="16284"/>
                  <a:pt x="648558" y="15961"/>
                  <a:pt x="647010" y="15599"/>
                </a:cubicBezTo>
                <a:cubicBezTo>
                  <a:pt x="645463" y="15236"/>
                  <a:pt x="643805" y="15055"/>
                  <a:pt x="642036" y="15055"/>
                </a:cubicBezTo>
                <a:cubicBezTo>
                  <a:pt x="637776" y="15055"/>
                  <a:pt x="634892" y="15820"/>
                  <a:pt x="633385" y="17352"/>
                </a:cubicBezTo>
                <a:cubicBezTo>
                  <a:pt x="631878" y="18884"/>
                  <a:pt x="631124" y="21846"/>
                  <a:pt x="631124" y="26240"/>
                </a:cubicBezTo>
                <a:lnTo>
                  <a:pt x="631124" y="26784"/>
                </a:lnTo>
                <a:lnTo>
                  <a:pt x="647872" y="26784"/>
                </a:lnTo>
                <a:lnTo>
                  <a:pt x="647872" y="41537"/>
                </a:lnTo>
                <a:lnTo>
                  <a:pt x="631850" y="41537"/>
                </a:lnTo>
                <a:lnTo>
                  <a:pt x="631850" y="94682"/>
                </a:lnTo>
                <a:lnTo>
                  <a:pt x="610023" y="94682"/>
                </a:lnTo>
                <a:lnTo>
                  <a:pt x="610023" y="41537"/>
                </a:lnTo>
                <a:lnTo>
                  <a:pt x="600712" y="41537"/>
                </a:lnTo>
                <a:lnTo>
                  <a:pt x="600712" y="26784"/>
                </a:lnTo>
                <a:lnTo>
                  <a:pt x="610023" y="26784"/>
                </a:lnTo>
                <a:lnTo>
                  <a:pt x="610023" y="24910"/>
                </a:lnTo>
                <a:cubicBezTo>
                  <a:pt x="610023" y="16606"/>
                  <a:pt x="612230" y="10379"/>
                  <a:pt x="616644" y="6227"/>
                </a:cubicBezTo>
                <a:cubicBezTo>
                  <a:pt x="621057" y="2076"/>
                  <a:pt x="627738" y="0"/>
                  <a:pt x="636687" y="0"/>
                </a:cubicBezTo>
                <a:close/>
                <a:moveTo>
                  <a:pt x="589062" y="0"/>
                </a:moveTo>
                <a:cubicBezTo>
                  <a:pt x="592286" y="0"/>
                  <a:pt x="595209" y="111"/>
                  <a:pt x="597829" y="332"/>
                </a:cubicBezTo>
                <a:cubicBezTo>
                  <a:pt x="600448" y="554"/>
                  <a:pt x="602766" y="846"/>
                  <a:pt x="604782" y="1209"/>
                </a:cubicBezTo>
                <a:lnTo>
                  <a:pt x="604782" y="16566"/>
                </a:lnTo>
                <a:lnTo>
                  <a:pt x="603154" y="16566"/>
                </a:lnTo>
                <a:cubicBezTo>
                  <a:pt x="602189" y="16284"/>
                  <a:pt x="600933" y="15961"/>
                  <a:pt x="599385" y="15599"/>
                </a:cubicBezTo>
                <a:cubicBezTo>
                  <a:pt x="597838" y="15236"/>
                  <a:pt x="596180" y="15055"/>
                  <a:pt x="594412" y="15055"/>
                </a:cubicBezTo>
                <a:cubicBezTo>
                  <a:pt x="590151" y="15055"/>
                  <a:pt x="587267" y="15820"/>
                  <a:pt x="585760" y="17352"/>
                </a:cubicBezTo>
                <a:cubicBezTo>
                  <a:pt x="584253" y="18884"/>
                  <a:pt x="583499" y="21846"/>
                  <a:pt x="583499" y="26240"/>
                </a:cubicBezTo>
                <a:lnTo>
                  <a:pt x="583499" y="26784"/>
                </a:lnTo>
                <a:lnTo>
                  <a:pt x="600247" y="26784"/>
                </a:lnTo>
                <a:lnTo>
                  <a:pt x="600247" y="41537"/>
                </a:lnTo>
                <a:lnTo>
                  <a:pt x="584225" y="41537"/>
                </a:lnTo>
                <a:lnTo>
                  <a:pt x="584225" y="94682"/>
                </a:lnTo>
                <a:lnTo>
                  <a:pt x="562398" y="94682"/>
                </a:lnTo>
                <a:lnTo>
                  <a:pt x="562398" y="41537"/>
                </a:lnTo>
                <a:lnTo>
                  <a:pt x="553087" y="41537"/>
                </a:lnTo>
                <a:lnTo>
                  <a:pt x="553087" y="26784"/>
                </a:lnTo>
                <a:lnTo>
                  <a:pt x="562398" y="26784"/>
                </a:lnTo>
                <a:lnTo>
                  <a:pt x="562398" y="24910"/>
                </a:lnTo>
                <a:cubicBezTo>
                  <a:pt x="562398" y="16606"/>
                  <a:pt x="564605" y="10379"/>
                  <a:pt x="569019" y="6227"/>
                </a:cubicBezTo>
                <a:cubicBezTo>
                  <a:pt x="573432" y="2076"/>
                  <a:pt x="580113" y="0"/>
                  <a:pt x="58906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Foliennummernplatzhalter 8"/>
          <p:cNvSpPr txBox="1">
            <a:spLocks/>
          </p:cNvSpPr>
          <p:nvPr userDrawn="1"/>
        </p:nvSpPr>
        <p:spPr>
          <a:xfrm>
            <a:off x="908417" y="4656353"/>
            <a:ext cx="2135183" cy="31235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de-DE"/>
            </a:defPPr>
            <a:lvl1pPr marL="0" marR="0" indent="0" algn="l" defTabSz="685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kern="1200">
                <a:solidFill>
                  <a:schemeClr val="tx1"/>
                </a:solidFill>
                <a:latin typeface="Minion Pro" pitchFamily="18" charset="0"/>
                <a:ea typeface="Verdana" charset="0"/>
                <a:cs typeface="Verdana" charset="0"/>
              </a:defRPr>
            </a:lvl1pPr>
            <a:lvl2pPr marL="0" indent="0" algn="l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Landeshauptstadt </a:t>
            </a:r>
            <a:endParaRPr lang="de-DE" dirty="0" smtClean="0"/>
          </a:p>
          <a:p>
            <a:r>
              <a:rPr lang="de-DE" dirty="0" smtClean="0"/>
              <a:t>Düsseldorf</a:t>
            </a:r>
            <a:endParaRPr lang="de-DE" dirty="0" smtClean="0"/>
          </a:p>
          <a:p>
            <a:endParaRPr lang="de-DE" dirty="0"/>
          </a:p>
        </p:txBody>
      </p:sp>
      <p:pic>
        <p:nvPicPr>
          <p:cNvPr id="12" name="Picture 4" descr="T:\PUBLIKATIONEN\Quark\Logos 2018\01_LHD\Bildmarke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2" y="4622826"/>
            <a:ext cx="427044" cy="427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/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1028">
          <p15:clr>
            <a:srgbClr val="A4A3A4"/>
          </p15:clr>
        </p15:guide>
        <p15:guide id="2" orient="horz" pos="3005">
          <p15:clr>
            <a:srgbClr val="A4A3A4"/>
          </p15:clr>
        </p15:guide>
        <p15:guide id="3" pos="226">
          <p15:clr>
            <a:srgbClr val="A4A3A4"/>
          </p15:clr>
        </p15:guide>
        <p15:guide id="4" pos="5534">
          <p15:clr>
            <a:srgbClr val="A4A3A4"/>
          </p15:clr>
        </p15:guide>
        <p15:guide id="5" orient="horz" pos="227">
          <p15:clr>
            <a:srgbClr val="A4A3A4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60363" y="360363"/>
            <a:ext cx="8424861" cy="287638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Folientitel Zeile 1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rgbClr val="009EE3"/>
                </a:solidFill>
              </a:defRPr>
            </a:lvl1pPr>
          </a:lstStyle>
          <a:p>
            <a:fld id="{F7C2E025-60DE-4A0E-BABB-F88F666FDC3D}" type="slidenum">
              <a:rPr lang="de-DE" smtClean="0"/>
              <a:pPr/>
              <a:t>‹Nr.›</a:t>
            </a:fld>
            <a:r>
              <a:rPr lang="de-DE" dirty="0" smtClean="0"/>
              <a:t> Musteramt</a:t>
            </a:r>
            <a:endParaRPr lang="de-DE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226">
          <p15:clr>
            <a:srgbClr val="A4A3A4"/>
          </p15:clr>
        </p15:guide>
        <p15:guide id="2" pos="5534">
          <p15:clr>
            <a:srgbClr val="A4A3A4"/>
          </p15:clr>
        </p15:guide>
        <p15:guide id="3" orient="horz" pos="782">
          <p15:clr>
            <a:srgbClr val="A4A3A4"/>
          </p15:clr>
        </p15:guide>
        <p15:guide id="4" orient="horz" pos="805">
          <p15:clr>
            <a:srgbClr val="A4A3A4"/>
          </p15:clr>
        </p15:guide>
        <p15:guide id="5" orient="horz" pos="3005">
          <p15:clr>
            <a:srgbClr val="A4A3A4"/>
          </p15:clr>
        </p15:guide>
        <p15:guide id="6" orient="horz" pos="227">
          <p15:clr>
            <a:srgbClr val="A4A3A4"/>
          </p15:clr>
        </p15:guide>
        <p15:guide id="7" pos="1917">
          <p15:clr>
            <a:srgbClr val="A4A3A4"/>
          </p15:clr>
        </p15:guide>
        <p15:guide id="8" pos="2036">
          <p15:clr>
            <a:srgbClr val="A4A3A4"/>
          </p15:clr>
        </p15:guide>
        <p15:guide id="9" pos="3725">
          <p15:clr>
            <a:srgbClr val="A4A3A4"/>
          </p15:clr>
        </p15:guide>
        <p15:guide id="10" pos="3843">
          <p15:clr>
            <a:srgbClr val="A4A3A4"/>
          </p15:clr>
        </p15:guide>
        <p15:guide id="11" orient="horz" pos="1848">
          <p15:clr>
            <a:srgbClr val="A4A3A4"/>
          </p15:clr>
        </p15:guide>
        <p15:guide id="12" orient="horz" pos="1962">
          <p15:clr>
            <a:srgbClr val="A4A3A4"/>
          </p15:clr>
        </p15:guide>
        <p15:guide id="13" pos="4631">
          <p15:clr>
            <a:srgbClr val="A4A3A4"/>
          </p15:clr>
        </p15:guide>
        <p15:guide id="14" pos="4752">
          <p15:clr>
            <a:srgbClr val="A4A3A4"/>
          </p15:clr>
        </p15:guide>
        <p15:guide id="15" pos="2823">
          <p15:clr>
            <a:srgbClr val="A4A3A4"/>
          </p15:clr>
        </p15:guide>
        <p15:guide id="16" pos="2942">
          <p15:clr>
            <a:srgbClr val="A4A3A4"/>
          </p15:clr>
        </p15:guide>
        <p15:guide id="17" pos="1010">
          <p15:clr>
            <a:srgbClr val="A4A3A4"/>
          </p15:clr>
        </p15:guide>
        <p15:guide id="18" pos="1128">
          <p15:clr>
            <a:srgbClr val="A4A3A4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60363" y="360363"/>
            <a:ext cx="8424861" cy="287638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Folientitel Zeile 1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rgbClr val="009EE3"/>
                </a:solidFill>
              </a:defRPr>
            </a:lvl1pPr>
          </a:lstStyle>
          <a:p>
            <a:fld id="{F7C2E025-60DE-4A0E-BABB-F88F666FDC3D}" type="slidenum">
              <a:rPr lang="de-DE" smtClean="0"/>
              <a:pPr/>
              <a:t>‹Nr.›</a:t>
            </a:fld>
            <a:r>
              <a:rPr lang="de-DE" dirty="0" smtClean="0"/>
              <a:t> Musteramt</a:t>
            </a:r>
            <a:endParaRPr lang="de-DE" dirty="0"/>
          </a:p>
        </p:txBody>
      </p:sp>
      <p:sp>
        <p:nvSpPr>
          <p:cNvPr id="6" name="Vertikaler Textplatzhalter 2">
            <a:extLst>
              <a:ext uri="{FF2B5EF4-FFF2-40B4-BE49-F238E27FC236}">
                <a16:creationId xmlns:a16="http://schemas.microsoft.com/office/drawing/2014/main" xmlns="" id="{3356EAA5-CD35-4D45-B102-51DDC97CD890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360363" y="648000"/>
            <a:ext cx="8424862" cy="288000"/>
          </a:xfrm>
        </p:spPr>
        <p:txBody>
          <a:bodyPr vert="horz"/>
          <a:lstStyle>
            <a:lvl1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rgbClr val="E3051B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0" indent="0">
              <a:lnSpc>
                <a:spcPct val="83000"/>
              </a:lnSpc>
              <a:spcAft>
                <a:spcPts val="0"/>
              </a:spcAft>
              <a:buNone/>
              <a:defRPr sz="1800" b="0">
                <a:solidFill>
                  <a:schemeClr val="bg2"/>
                </a:solidFill>
                <a:latin typeface="+mn-lt"/>
              </a:defRPr>
            </a:lvl2pPr>
            <a:lvl3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3pPr>
            <a:lvl4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4pPr>
            <a:lvl5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5pPr>
            <a:lvl6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6pPr>
            <a:lvl7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7pPr>
            <a:lvl8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8pPr>
            <a:lvl9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Folientitel Zeile 2</a:t>
            </a:r>
          </a:p>
        </p:txBody>
      </p:sp>
      <p:sp>
        <p:nvSpPr>
          <p:cNvPr id="4" name="Diagrammplatzhalter 3"/>
          <p:cNvSpPr>
            <a:spLocks noGrp="1"/>
          </p:cNvSpPr>
          <p:nvPr>
            <p:ph type="chart" sz="quarter" idx="16"/>
          </p:nvPr>
        </p:nvSpPr>
        <p:spPr>
          <a:xfrm>
            <a:off x="4670425" y="1241425"/>
            <a:ext cx="4114800" cy="3529014"/>
          </a:xfrm>
          <a:solidFill>
            <a:schemeClr val="tx2"/>
          </a:solidFill>
        </p:spPr>
        <p:txBody>
          <a:bodyPr/>
          <a:lstStyle/>
          <a:p>
            <a:r>
              <a:rPr lang="de-DE"/>
              <a:t>Diagramm durch Klicken auf Symbol hinzufügen</a:t>
            </a:r>
            <a:endParaRPr lang="de-DE" dirty="0"/>
          </a:p>
        </p:txBody>
      </p:sp>
      <p:sp>
        <p:nvSpPr>
          <p:cNvPr id="7" name="Vertikaler Textplatzhalter 2"/>
          <p:cNvSpPr>
            <a:spLocks noGrp="1"/>
          </p:cNvSpPr>
          <p:nvPr>
            <p:ph type="body" orient="vert" idx="17" hasCustomPrompt="1"/>
          </p:nvPr>
        </p:nvSpPr>
        <p:spPr>
          <a:xfrm>
            <a:off x="358774" y="1241425"/>
            <a:ext cx="4111626" cy="3529014"/>
          </a:xfrm>
        </p:spPr>
        <p:txBody>
          <a:bodyPr vert="horz"/>
          <a:lstStyle>
            <a:lvl1pPr>
              <a:defRPr/>
            </a:lvl1pPr>
            <a:lvl2pPr marL="449263" indent="-449263">
              <a:buFont typeface="Arial" panose="020B0604020202020204" pitchFamily="34" charset="0"/>
              <a:buChar char="•"/>
              <a:tabLst>
                <a:tab pos="449263" algn="l"/>
              </a:tabLst>
              <a:defRPr/>
            </a:lvl2pPr>
          </a:lstStyle>
          <a:p>
            <a:pPr lvl="0"/>
            <a:r>
              <a:rPr lang="de-DE" dirty="0"/>
              <a:t>Text auf erster Ebene // für Auflistung und Headline &gt;&gt; Menü &gt; Start &gt; Absatz &gt; </a:t>
            </a:r>
            <a:r>
              <a:rPr lang="de-DE" dirty="0" smtClean="0"/>
              <a:t>Listenebene </a:t>
            </a:r>
            <a:r>
              <a:rPr lang="de-DE" dirty="0"/>
              <a:t>erhöhen </a:t>
            </a:r>
          </a:p>
          <a:p>
            <a:pPr lvl="1"/>
            <a:r>
              <a:rPr lang="de-DE" dirty="0"/>
              <a:t>Zweite Ebene</a:t>
            </a:r>
          </a:p>
          <a:p>
            <a:pPr lvl="1"/>
            <a:r>
              <a:rPr lang="de-DE" dirty="0"/>
              <a:t>Dritte Ebene</a:t>
            </a:r>
          </a:p>
          <a:p>
            <a:pPr lvl="1"/>
            <a:r>
              <a:rPr lang="de-DE" dirty="0"/>
              <a:t>Vierte Ebene</a:t>
            </a:r>
          </a:p>
          <a:p>
            <a:pPr lvl="1"/>
            <a:r>
              <a:rPr lang="de-DE" dirty="0"/>
              <a:t>Fünfte Ebene</a:t>
            </a:r>
          </a:p>
          <a:p>
            <a:pPr lvl="1"/>
            <a:r>
              <a:rPr lang="de-DE" dirty="0"/>
              <a:t>Sechste Ebene</a:t>
            </a:r>
          </a:p>
          <a:p>
            <a:pPr lvl="1"/>
            <a:r>
              <a:rPr lang="de-DE" dirty="0"/>
              <a:t>Siebte Ebene</a:t>
            </a:r>
          </a:p>
          <a:p>
            <a:pPr lvl="1"/>
            <a:r>
              <a:rPr lang="de-DE" dirty="0"/>
              <a:t>Achte Ebene</a:t>
            </a:r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226">
          <p15:clr>
            <a:srgbClr val="A4A3A4"/>
          </p15:clr>
        </p15:guide>
        <p15:guide id="2" pos="5534">
          <p15:clr>
            <a:srgbClr val="A4A3A4"/>
          </p15:clr>
        </p15:guide>
        <p15:guide id="3" orient="horz" pos="782">
          <p15:clr>
            <a:srgbClr val="A4A3A4"/>
          </p15:clr>
        </p15:guide>
        <p15:guide id="4" orient="horz" pos="805">
          <p15:clr>
            <a:srgbClr val="A4A3A4"/>
          </p15:clr>
        </p15:guide>
        <p15:guide id="5" orient="horz" pos="3005">
          <p15:clr>
            <a:srgbClr val="A4A3A4"/>
          </p15:clr>
        </p15:guide>
        <p15:guide id="6" orient="horz" pos="227">
          <p15:clr>
            <a:srgbClr val="A4A3A4"/>
          </p15:clr>
        </p15:guide>
        <p15:guide id="7" pos="1917">
          <p15:clr>
            <a:srgbClr val="A4A3A4"/>
          </p15:clr>
        </p15:guide>
        <p15:guide id="8" pos="2036">
          <p15:clr>
            <a:srgbClr val="A4A3A4"/>
          </p15:clr>
        </p15:guide>
        <p15:guide id="9" pos="3725">
          <p15:clr>
            <a:srgbClr val="A4A3A4"/>
          </p15:clr>
        </p15:guide>
        <p15:guide id="10" pos="3843">
          <p15:clr>
            <a:srgbClr val="A4A3A4"/>
          </p15:clr>
        </p15:guide>
        <p15:guide id="11" orient="horz" pos="1848">
          <p15:clr>
            <a:srgbClr val="A4A3A4"/>
          </p15:clr>
        </p15:guide>
        <p15:guide id="12" orient="horz" pos="1962">
          <p15:clr>
            <a:srgbClr val="A4A3A4"/>
          </p15:clr>
        </p15:guide>
        <p15:guide id="13" pos="4631">
          <p15:clr>
            <a:srgbClr val="A4A3A4"/>
          </p15:clr>
        </p15:guide>
        <p15:guide id="14" pos="4752">
          <p15:clr>
            <a:srgbClr val="A4A3A4"/>
          </p15:clr>
        </p15:guide>
        <p15:guide id="15" pos="2823">
          <p15:clr>
            <a:srgbClr val="A4A3A4"/>
          </p15:clr>
        </p15:guide>
        <p15:guide id="16" pos="2942">
          <p15:clr>
            <a:srgbClr val="A4A3A4"/>
          </p15:clr>
        </p15:guide>
        <p15:guide id="17" pos="1010">
          <p15:clr>
            <a:srgbClr val="A4A3A4"/>
          </p15:clr>
        </p15:guide>
        <p15:guide id="18" pos="1128">
          <p15:clr>
            <a:srgbClr val="A4A3A4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ntitel // Text/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60363" y="360363"/>
            <a:ext cx="8424861" cy="287638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Folientitel Zeile 1</a:t>
            </a:r>
          </a:p>
        </p:txBody>
      </p:sp>
      <p:sp>
        <p:nvSpPr>
          <p:cNvPr id="7" name="Vertikaler Textplatzhalter 2"/>
          <p:cNvSpPr>
            <a:spLocks noGrp="1"/>
          </p:cNvSpPr>
          <p:nvPr>
            <p:ph type="body" orient="vert" idx="13" hasCustomPrompt="1"/>
          </p:nvPr>
        </p:nvSpPr>
        <p:spPr>
          <a:xfrm>
            <a:off x="360363" y="648000"/>
            <a:ext cx="8424862" cy="288000"/>
          </a:xfrm>
        </p:spPr>
        <p:txBody>
          <a:bodyPr vert="horz"/>
          <a:lstStyle>
            <a:lvl1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rgbClr val="E3051B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0" indent="0">
              <a:lnSpc>
                <a:spcPct val="83000"/>
              </a:lnSpc>
              <a:spcAft>
                <a:spcPts val="0"/>
              </a:spcAft>
              <a:buNone/>
              <a:defRPr sz="1800" b="0">
                <a:solidFill>
                  <a:schemeClr val="bg2"/>
                </a:solidFill>
                <a:latin typeface="+mn-lt"/>
              </a:defRPr>
            </a:lvl2pPr>
            <a:lvl3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3pPr>
            <a:lvl4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4pPr>
            <a:lvl5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5pPr>
            <a:lvl6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6pPr>
            <a:lvl7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7pPr>
            <a:lvl8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8pPr>
            <a:lvl9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Folientitel Zeile 2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rgbClr val="009EE3"/>
                </a:solidFill>
              </a:defRPr>
            </a:lvl1pPr>
          </a:lstStyle>
          <a:p>
            <a:fld id="{F7C2E025-60DE-4A0E-BABB-F88F666FDC3D}" type="slidenum">
              <a:rPr lang="de-DE" smtClean="0"/>
              <a:pPr/>
              <a:t>‹Nr.›</a:t>
            </a:fld>
            <a:r>
              <a:rPr lang="de-DE" dirty="0" smtClean="0"/>
              <a:t> Musteramt</a:t>
            </a:r>
            <a:endParaRPr lang="de-DE" dirty="0"/>
          </a:p>
        </p:txBody>
      </p:sp>
      <p:sp>
        <p:nvSpPr>
          <p:cNvPr id="11" name="Vertikaler Textplatzhalter 2"/>
          <p:cNvSpPr>
            <a:spLocks noGrp="1"/>
          </p:cNvSpPr>
          <p:nvPr>
            <p:ph type="body" orient="vert" idx="16" hasCustomPrompt="1"/>
          </p:nvPr>
        </p:nvSpPr>
        <p:spPr>
          <a:xfrm>
            <a:off x="358774" y="1241425"/>
            <a:ext cx="4111626" cy="3529014"/>
          </a:xfrm>
        </p:spPr>
        <p:txBody>
          <a:bodyPr vert="horz"/>
          <a:lstStyle>
            <a:lvl1pPr>
              <a:defRPr/>
            </a:lvl1pPr>
            <a:lvl2pPr marL="449263" indent="-449263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de-DE" dirty="0"/>
              <a:t>Text auf erster Ebene // für Auflistung und Headline &gt;&gt; Menü &gt; Start &gt; Absatz &gt; </a:t>
            </a:r>
            <a:r>
              <a:rPr lang="de-DE" dirty="0" smtClean="0"/>
              <a:t>Listenebene </a:t>
            </a:r>
            <a:r>
              <a:rPr lang="de-DE" dirty="0"/>
              <a:t>erhöhen </a:t>
            </a:r>
          </a:p>
          <a:p>
            <a:pPr lvl="1"/>
            <a:r>
              <a:rPr lang="de-DE" dirty="0"/>
              <a:t>Zweite Ebene</a:t>
            </a:r>
          </a:p>
          <a:p>
            <a:pPr lvl="1"/>
            <a:r>
              <a:rPr lang="de-DE" dirty="0"/>
              <a:t>Dritte Ebene</a:t>
            </a:r>
          </a:p>
          <a:p>
            <a:pPr lvl="1"/>
            <a:r>
              <a:rPr lang="de-DE" dirty="0"/>
              <a:t>Vierte Ebene</a:t>
            </a:r>
          </a:p>
          <a:p>
            <a:pPr lvl="1"/>
            <a:r>
              <a:rPr lang="de-DE" dirty="0"/>
              <a:t>Fünfte Ebene</a:t>
            </a:r>
          </a:p>
          <a:p>
            <a:pPr lvl="1"/>
            <a:r>
              <a:rPr lang="de-DE" dirty="0"/>
              <a:t>Sechste Ebene</a:t>
            </a:r>
          </a:p>
          <a:p>
            <a:pPr lvl="1"/>
            <a:r>
              <a:rPr lang="de-DE" dirty="0"/>
              <a:t>Siebte Ebene</a:t>
            </a:r>
          </a:p>
          <a:p>
            <a:pPr lvl="1"/>
            <a:r>
              <a:rPr lang="de-DE" dirty="0"/>
              <a:t>Achte Ebene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 hasCustomPrompt="1"/>
          </p:nvPr>
        </p:nvSpPr>
        <p:spPr bwMode="ltGray">
          <a:xfrm>
            <a:off x="4672013" y="1277938"/>
            <a:ext cx="4113212" cy="3492500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</p:spTree>
    <p:extLst>
      <p:ext uri="{BB962C8B-B14F-4D97-AF65-F5344CB8AC3E}">
        <p14:creationId xmlns:p14="http://schemas.microsoft.com/office/powerpoint/2010/main" val="113552465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226">
          <p15:clr>
            <a:srgbClr val="A4A3A4"/>
          </p15:clr>
        </p15:guide>
        <p15:guide id="2" pos="5534">
          <p15:clr>
            <a:srgbClr val="A4A3A4"/>
          </p15:clr>
        </p15:guide>
        <p15:guide id="3" orient="horz" pos="782">
          <p15:clr>
            <a:srgbClr val="A4A3A4"/>
          </p15:clr>
        </p15:guide>
        <p15:guide id="4" orient="horz" pos="805">
          <p15:clr>
            <a:srgbClr val="A4A3A4"/>
          </p15:clr>
        </p15:guide>
        <p15:guide id="5" orient="horz" pos="3005">
          <p15:clr>
            <a:srgbClr val="A4A3A4"/>
          </p15:clr>
        </p15:guide>
        <p15:guide id="6" orient="horz" pos="227">
          <p15:clr>
            <a:srgbClr val="A4A3A4"/>
          </p15:clr>
        </p15:guide>
        <p15:guide id="7" pos="2816" userDrawn="1">
          <p15:clr>
            <a:srgbClr val="A4A3A4"/>
          </p15:clr>
        </p15:guide>
        <p15:guide id="8" pos="2943" userDrawn="1">
          <p15:clr>
            <a:srgbClr val="A4A3A4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olientitel // Text/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60363" y="360363"/>
            <a:ext cx="8424861" cy="287638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Folientitel Zeile 1</a:t>
            </a:r>
          </a:p>
        </p:txBody>
      </p:sp>
      <p:sp>
        <p:nvSpPr>
          <p:cNvPr id="7" name="Vertikaler Textplatzhalter 2"/>
          <p:cNvSpPr>
            <a:spLocks noGrp="1"/>
          </p:cNvSpPr>
          <p:nvPr>
            <p:ph type="body" orient="vert" idx="13" hasCustomPrompt="1"/>
          </p:nvPr>
        </p:nvSpPr>
        <p:spPr>
          <a:xfrm>
            <a:off x="360363" y="648000"/>
            <a:ext cx="8424862" cy="288000"/>
          </a:xfrm>
        </p:spPr>
        <p:txBody>
          <a:bodyPr vert="horz"/>
          <a:lstStyle>
            <a:lvl1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rgbClr val="E3051B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0" indent="0">
              <a:lnSpc>
                <a:spcPct val="83000"/>
              </a:lnSpc>
              <a:spcAft>
                <a:spcPts val="0"/>
              </a:spcAft>
              <a:buNone/>
              <a:defRPr sz="1800" b="0">
                <a:solidFill>
                  <a:schemeClr val="bg2"/>
                </a:solidFill>
                <a:latin typeface="+mn-lt"/>
              </a:defRPr>
            </a:lvl2pPr>
            <a:lvl3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3pPr>
            <a:lvl4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4pPr>
            <a:lvl5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5pPr>
            <a:lvl6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6pPr>
            <a:lvl7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7pPr>
            <a:lvl8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8pPr>
            <a:lvl9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Folientitel Zeile 2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rgbClr val="009EE3"/>
                </a:solidFill>
              </a:defRPr>
            </a:lvl1pPr>
          </a:lstStyle>
          <a:p>
            <a:fld id="{F7C2E025-60DE-4A0E-BABB-F88F666FDC3D}" type="slidenum">
              <a:rPr lang="de-DE" smtClean="0"/>
              <a:pPr/>
              <a:t>‹Nr.›</a:t>
            </a:fld>
            <a:r>
              <a:rPr lang="de-DE" dirty="0" smtClean="0"/>
              <a:t> Musteramt</a:t>
            </a:r>
            <a:endParaRPr lang="de-DE" dirty="0"/>
          </a:p>
        </p:txBody>
      </p:sp>
      <p:sp>
        <p:nvSpPr>
          <p:cNvPr id="11" name="Vertikaler Textplatzhalter 2"/>
          <p:cNvSpPr>
            <a:spLocks noGrp="1"/>
          </p:cNvSpPr>
          <p:nvPr>
            <p:ph type="body" orient="vert" idx="16" hasCustomPrompt="1"/>
          </p:nvPr>
        </p:nvSpPr>
        <p:spPr>
          <a:xfrm>
            <a:off x="358774" y="1241425"/>
            <a:ext cx="4111626" cy="3529014"/>
          </a:xfrm>
        </p:spPr>
        <p:txBody>
          <a:bodyPr vert="horz"/>
          <a:lstStyle>
            <a:lvl1pPr>
              <a:defRPr/>
            </a:lvl1pPr>
            <a:lvl2pPr marL="449263" indent="-449263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de-DE" dirty="0"/>
              <a:t>Text auf erster Ebene // für Auflistung und Headline &gt;&gt; Menü &gt; Start &gt; Absatz &gt; </a:t>
            </a:r>
            <a:r>
              <a:rPr lang="de-DE" dirty="0" smtClean="0"/>
              <a:t>Listenebene </a:t>
            </a:r>
            <a:r>
              <a:rPr lang="de-DE" dirty="0"/>
              <a:t>erhöhen </a:t>
            </a:r>
          </a:p>
          <a:p>
            <a:pPr lvl="1"/>
            <a:r>
              <a:rPr lang="de-DE" dirty="0"/>
              <a:t>Zweite Ebene</a:t>
            </a:r>
          </a:p>
          <a:p>
            <a:pPr lvl="1"/>
            <a:r>
              <a:rPr lang="de-DE" dirty="0"/>
              <a:t>Dritte Ebene</a:t>
            </a:r>
          </a:p>
          <a:p>
            <a:pPr lvl="1"/>
            <a:r>
              <a:rPr lang="de-DE" dirty="0"/>
              <a:t>Vierte Ebene</a:t>
            </a:r>
          </a:p>
          <a:p>
            <a:pPr lvl="1"/>
            <a:r>
              <a:rPr lang="de-DE" dirty="0"/>
              <a:t>Fünfte Ebene</a:t>
            </a:r>
          </a:p>
          <a:p>
            <a:pPr lvl="1"/>
            <a:r>
              <a:rPr lang="de-DE" dirty="0"/>
              <a:t>Sechste Ebene</a:t>
            </a:r>
          </a:p>
          <a:p>
            <a:pPr lvl="1"/>
            <a:r>
              <a:rPr lang="de-DE" dirty="0"/>
              <a:t>Siebte Ebene</a:t>
            </a:r>
          </a:p>
          <a:p>
            <a:pPr lvl="1"/>
            <a:r>
              <a:rPr lang="de-DE" dirty="0"/>
              <a:t>Achte Ebene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 hasCustomPrompt="1"/>
          </p:nvPr>
        </p:nvSpPr>
        <p:spPr bwMode="ltGray">
          <a:xfrm>
            <a:off x="4672013" y="1277938"/>
            <a:ext cx="4113212" cy="3492500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226">
          <p15:clr>
            <a:srgbClr val="A4A3A4"/>
          </p15:clr>
        </p15:guide>
        <p15:guide id="2" pos="5534">
          <p15:clr>
            <a:srgbClr val="A4A3A4"/>
          </p15:clr>
        </p15:guide>
        <p15:guide id="3" orient="horz" pos="782">
          <p15:clr>
            <a:srgbClr val="A4A3A4"/>
          </p15:clr>
        </p15:guide>
        <p15:guide id="4" orient="horz" pos="805">
          <p15:clr>
            <a:srgbClr val="A4A3A4"/>
          </p15:clr>
        </p15:guide>
        <p15:guide id="5" orient="horz" pos="3005">
          <p15:clr>
            <a:srgbClr val="A4A3A4"/>
          </p15:clr>
        </p15:guide>
        <p15:guide id="6" orient="horz" pos="227">
          <p15:clr>
            <a:srgbClr val="A4A3A4"/>
          </p15:clr>
        </p15:guide>
        <p15:guide id="7" pos="2816">
          <p15:clr>
            <a:srgbClr val="A4A3A4"/>
          </p15:clr>
        </p15:guide>
        <p15:guide id="8" pos="2943">
          <p15:clr>
            <a:srgbClr val="A4A3A4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ntitel // Text/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60363" y="360363"/>
            <a:ext cx="8424861" cy="287638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Folientitel Zeile 1</a:t>
            </a:r>
          </a:p>
        </p:txBody>
      </p:sp>
      <p:sp>
        <p:nvSpPr>
          <p:cNvPr id="7" name="Vertikaler Textplatzhalter 2"/>
          <p:cNvSpPr>
            <a:spLocks noGrp="1"/>
          </p:cNvSpPr>
          <p:nvPr>
            <p:ph type="body" orient="vert" idx="13" hasCustomPrompt="1"/>
          </p:nvPr>
        </p:nvSpPr>
        <p:spPr>
          <a:xfrm>
            <a:off x="360363" y="648000"/>
            <a:ext cx="8424862" cy="288000"/>
          </a:xfrm>
        </p:spPr>
        <p:txBody>
          <a:bodyPr vert="horz"/>
          <a:lstStyle>
            <a:lvl1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rgbClr val="E3051B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0" indent="0">
              <a:lnSpc>
                <a:spcPct val="83000"/>
              </a:lnSpc>
              <a:spcAft>
                <a:spcPts val="0"/>
              </a:spcAft>
              <a:buNone/>
              <a:defRPr sz="1800" b="0">
                <a:solidFill>
                  <a:schemeClr val="bg2"/>
                </a:solidFill>
                <a:latin typeface="+mn-lt"/>
              </a:defRPr>
            </a:lvl2pPr>
            <a:lvl3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3pPr>
            <a:lvl4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4pPr>
            <a:lvl5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5pPr>
            <a:lvl6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6pPr>
            <a:lvl7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7pPr>
            <a:lvl8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8pPr>
            <a:lvl9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Folientitel Zeile 2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rgbClr val="009EE3"/>
                </a:solidFill>
              </a:defRPr>
            </a:lvl1pPr>
          </a:lstStyle>
          <a:p>
            <a:fld id="{F7C2E025-60DE-4A0E-BABB-F88F666FDC3D}" type="slidenum">
              <a:rPr lang="de-DE" smtClean="0"/>
              <a:pPr/>
              <a:t>‹Nr.›</a:t>
            </a:fld>
            <a:r>
              <a:rPr lang="de-DE" dirty="0" smtClean="0"/>
              <a:t> Musteramt</a:t>
            </a:r>
            <a:endParaRPr lang="de-DE" dirty="0"/>
          </a:p>
        </p:txBody>
      </p:sp>
      <p:sp>
        <p:nvSpPr>
          <p:cNvPr id="11" name="Vertikaler Textplatzhalter 2"/>
          <p:cNvSpPr>
            <a:spLocks noGrp="1"/>
          </p:cNvSpPr>
          <p:nvPr>
            <p:ph type="body" orient="vert" idx="16" hasCustomPrompt="1"/>
          </p:nvPr>
        </p:nvSpPr>
        <p:spPr>
          <a:xfrm>
            <a:off x="358774" y="1241425"/>
            <a:ext cx="2684464" cy="3529014"/>
          </a:xfrm>
        </p:spPr>
        <p:txBody>
          <a:bodyPr vert="horz"/>
          <a:lstStyle>
            <a:lvl1pPr>
              <a:defRPr/>
            </a:lvl1pPr>
            <a:lvl2pPr marL="447675" indent="-447675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de-DE" dirty="0"/>
              <a:t>Text auf erster Ebene // für Auflistung und Headline &gt;&gt; Menü &gt; Start &gt; Absatz &gt; </a:t>
            </a:r>
            <a:r>
              <a:rPr lang="de-DE" dirty="0" smtClean="0"/>
              <a:t>Listenebene </a:t>
            </a:r>
            <a:r>
              <a:rPr lang="de-DE" dirty="0"/>
              <a:t>erhöhen </a:t>
            </a:r>
          </a:p>
          <a:p>
            <a:pPr lvl="1"/>
            <a:r>
              <a:rPr lang="de-DE" dirty="0"/>
              <a:t>Zweite Ebene</a:t>
            </a:r>
          </a:p>
          <a:p>
            <a:pPr lvl="1"/>
            <a:r>
              <a:rPr lang="de-DE" dirty="0"/>
              <a:t>Dritte Ebene</a:t>
            </a:r>
          </a:p>
          <a:p>
            <a:pPr lvl="1"/>
            <a:r>
              <a:rPr lang="de-DE" dirty="0"/>
              <a:t>Vierte Ebene</a:t>
            </a:r>
          </a:p>
          <a:p>
            <a:pPr lvl="1"/>
            <a:r>
              <a:rPr lang="de-DE" dirty="0"/>
              <a:t>Fünfte Ebene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 hasCustomPrompt="1"/>
          </p:nvPr>
        </p:nvSpPr>
        <p:spPr bwMode="ltGray">
          <a:xfrm>
            <a:off x="3232150" y="1277939"/>
            <a:ext cx="2681288" cy="3492499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  <p:sp>
        <p:nvSpPr>
          <p:cNvPr id="10" name="Bildplatzhalter 4"/>
          <p:cNvSpPr>
            <a:spLocks noGrp="1"/>
          </p:cNvSpPr>
          <p:nvPr>
            <p:ph type="pic" sz="quarter" idx="18" hasCustomPrompt="1"/>
          </p:nvPr>
        </p:nvSpPr>
        <p:spPr bwMode="ltGray">
          <a:xfrm>
            <a:off x="6103225" y="1277939"/>
            <a:ext cx="2682000" cy="3492499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</p:spTree>
    <p:extLst>
      <p:ext uri="{BB962C8B-B14F-4D97-AF65-F5344CB8AC3E}">
        <p14:creationId xmlns:p14="http://schemas.microsoft.com/office/powerpoint/2010/main" val="350975584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226">
          <p15:clr>
            <a:srgbClr val="A4A3A4"/>
          </p15:clr>
        </p15:guide>
        <p15:guide id="2" pos="5534">
          <p15:clr>
            <a:srgbClr val="A4A3A4"/>
          </p15:clr>
        </p15:guide>
        <p15:guide id="3" orient="horz" pos="782">
          <p15:clr>
            <a:srgbClr val="A4A3A4"/>
          </p15:clr>
        </p15:guide>
        <p15:guide id="4" orient="horz" pos="805">
          <p15:clr>
            <a:srgbClr val="A4A3A4"/>
          </p15:clr>
        </p15:guide>
        <p15:guide id="5" orient="horz" pos="3005">
          <p15:clr>
            <a:srgbClr val="A4A3A4"/>
          </p15:clr>
        </p15:guide>
        <p15:guide id="6" orient="horz" pos="227">
          <p15:clr>
            <a:srgbClr val="A4A3A4"/>
          </p15:clr>
        </p15:guide>
        <p15:guide id="7" pos="1917" userDrawn="1">
          <p15:clr>
            <a:srgbClr val="A4A3A4"/>
          </p15:clr>
        </p15:guide>
        <p15:guide id="8" pos="2036" userDrawn="1">
          <p15:clr>
            <a:srgbClr val="A4A3A4"/>
          </p15:clr>
        </p15:guide>
        <p15:guide id="9" pos="3725" userDrawn="1">
          <p15:clr>
            <a:srgbClr val="A4A3A4"/>
          </p15:clr>
        </p15:guide>
        <p15:guide id="10" pos="3843" userDrawn="1">
          <p15:clr>
            <a:srgbClr val="A4A3A4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ntitel // Text/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60363" y="360363"/>
            <a:ext cx="8424861" cy="287638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Folientitel Zeile 1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rgbClr val="009EE3"/>
                </a:solidFill>
              </a:defRPr>
            </a:lvl1pPr>
          </a:lstStyle>
          <a:p>
            <a:fld id="{F7C2E025-60DE-4A0E-BABB-F88F666FDC3D}" type="slidenum">
              <a:rPr lang="de-DE" smtClean="0"/>
              <a:pPr/>
              <a:t>‹Nr.›</a:t>
            </a:fld>
            <a:r>
              <a:rPr lang="de-DE" dirty="0" smtClean="0"/>
              <a:t> Musteramt</a:t>
            </a:r>
            <a:endParaRPr lang="de-DE" dirty="0"/>
          </a:p>
        </p:txBody>
      </p:sp>
      <p:sp>
        <p:nvSpPr>
          <p:cNvPr id="11" name="Vertikaler Textplatzhalter 2"/>
          <p:cNvSpPr>
            <a:spLocks noGrp="1"/>
          </p:cNvSpPr>
          <p:nvPr>
            <p:ph type="body" orient="vert" idx="16" hasCustomPrompt="1"/>
          </p:nvPr>
        </p:nvSpPr>
        <p:spPr>
          <a:xfrm>
            <a:off x="358774" y="1241425"/>
            <a:ext cx="2684464" cy="3529014"/>
          </a:xfrm>
        </p:spPr>
        <p:txBody>
          <a:bodyPr vert="horz"/>
          <a:lstStyle>
            <a:lvl1pPr>
              <a:defRPr/>
            </a:lvl1pPr>
            <a:lvl2pPr marL="447675" indent="-447675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de-DE" dirty="0"/>
              <a:t>Text auf erster Ebene // für Auflistung und Headline &gt;&gt; Menü &gt; Start &gt; Absatz &gt; </a:t>
            </a:r>
            <a:r>
              <a:rPr lang="de-DE" dirty="0" smtClean="0"/>
              <a:t>Listenebene </a:t>
            </a:r>
            <a:r>
              <a:rPr lang="de-DE" dirty="0"/>
              <a:t>erhöhen </a:t>
            </a:r>
          </a:p>
          <a:p>
            <a:pPr lvl="1"/>
            <a:r>
              <a:rPr lang="de-DE" dirty="0"/>
              <a:t>Zweite Ebene</a:t>
            </a:r>
          </a:p>
          <a:p>
            <a:pPr lvl="1"/>
            <a:r>
              <a:rPr lang="de-DE" dirty="0"/>
              <a:t>Dritte Ebene</a:t>
            </a:r>
          </a:p>
          <a:p>
            <a:pPr lvl="1"/>
            <a:r>
              <a:rPr lang="de-DE" dirty="0"/>
              <a:t>Vierte Ebene</a:t>
            </a:r>
          </a:p>
          <a:p>
            <a:pPr lvl="1"/>
            <a:r>
              <a:rPr lang="de-DE" dirty="0"/>
              <a:t>Fünfte Ebene</a:t>
            </a:r>
          </a:p>
        </p:txBody>
      </p:sp>
      <p:sp>
        <p:nvSpPr>
          <p:cNvPr id="12" name="Bildplatzhalter 4"/>
          <p:cNvSpPr>
            <a:spLocks noGrp="1"/>
          </p:cNvSpPr>
          <p:nvPr>
            <p:ph type="pic" sz="quarter" idx="17" hasCustomPrompt="1"/>
          </p:nvPr>
        </p:nvSpPr>
        <p:spPr bwMode="ltGray">
          <a:xfrm>
            <a:off x="3230999" y="1277938"/>
            <a:ext cx="2682000" cy="1654560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  <p:sp>
        <p:nvSpPr>
          <p:cNvPr id="13" name="Bildplatzhalter 4"/>
          <p:cNvSpPr>
            <a:spLocks noGrp="1"/>
          </p:cNvSpPr>
          <p:nvPr>
            <p:ph type="pic" sz="quarter" idx="18" hasCustomPrompt="1"/>
          </p:nvPr>
        </p:nvSpPr>
        <p:spPr bwMode="ltGray">
          <a:xfrm>
            <a:off x="6103225" y="1277938"/>
            <a:ext cx="2682000" cy="1654560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  <p:sp>
        <p:nvSpPr>
          <p:cNvPr id="14" name="Bildplatzhalter 4"/>
          <p:cNvSpPr>
            <a:spLocks noGrp="1"/>
          </p:cNvSpPr>
          <p:nvPr>
            <p:ph type="pic" sz="quarter" idx="19" hasCustomPrompt="1"/>
          </p:nvPr>
        </p:nvSpPr>
        <p:spPr bwMode="ltGray">
          <a:xfrm>
            <a:off x="3230999" y="3115879"/>
            <a:ext cx="2682000" cy="1654560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  <p:sp>
        <p:nvSpPr>
          <p:cNvPr id="15" name="Bildplatzhalter 4"/>
          <p:cNvSpPr>
            <a:spLocks noGrp="1"/>
          </p:cNvSpPr>
          <p:nvPr>
            <p:ph type="pic" sz="quarter" idx="20" hasCustomPrompt="1"/>
          </p:nvPr>
        </p:nvSpPr>
        <p:spPr bwMode="ltGray">
          <a:xfrm>
            <a:off x="6103225" y="3115879"/>
            <a:ext cx="2682000" cy="1654560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  <p:sp>
        <p:nvSpPr>
          <p:cNvPr id="16" name="Vertikaler Textplatzhalter 2">
            <a:extLst>
              <a:ext uri="{FF2B5EF4-FFF2-40B4-BE49-F238E27FC236}">
                <a16:creationId xmlns:a16="http://schemas.microsoft.com/office/drawing/2014/main" xmlns="" id="{6CB3880C-DEDD-42AF-9B2D-9ED814A4DA92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360363" y="648000"/>
            <a:ext cx="8424862" cy="288000"/>
          </a:xfrm>
        </p:spPr>
        <p:txBody>
          <a:bodyPr vert="horz"/>
          <a:lstStyle>
            <a:lvl1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rgbClr val="E3051B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0" indent="0">
              <a:lnSpc>
                <a:spcPct val="83000"/>
              </a:lnSpc>
              <a:spcAft>
                <a:spcPts val="0"/>
              </a:spcAft>
              <a:buNone/>
              <a:defRPr sz="1800" b="0">
                <a:solidFill>
                  <a:schemeClr val="bg2"/>
                </a:solidFill>
                <a:latin typeface="+mn-lt"/>
              </a:defRPr>
            </a:lvl2pPr>
            <a:lvl3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3pPr>
            <a:lvl4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4pPr>
            <a:lvl5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5pPr>
            <a:lvl6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6pPr>
            <a:lvl7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7pPr>
            <a:lvl8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8pPr>
            <a:lvl9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Folientitel Zeile 2</a:t>
            </a:r>
          </a:p>
        </p:txBody>
      </p:sp>
    </p:spTree>
    <p:extLst>
      <p:ext uri="{BB962C8B-B14F-4D97-AF65-F5344CB8AC3E}">
        <p14:creationId xmlns:p14="http://schemas.microsoft.com/office/powerpoint/2010/main" val="6852170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226">
          <p15:clr>
            <a:srgbClr val="A4A3A4"/>
          </p15:clr>
        </p15:guide>
        <p15:guide id="2" pos="5534">
          <p15:clr>
            <a:srgbClr val="A4A3A4"/>
          </p15:clr>
        </p15:guide>
        <p15:guide id="3" orient="horz" pos="782">
          <p15:clr>
            <a:srgbClr val="A4A3A4"/>
          </p15:clr>
        </p15:guide>
        <p15:guide id="4" orient="horz" pos="805">
          <p15:clr>
            <a:srgbClr val="A4A3A4"/>
          </p15:clr>
        </p15:guide>
        <p15:guide id="5" orient="horz" pos="3005">
          <p15:clr>
            <a:srgbClr val="A4A3A4"/>
          </p15:clr>
        </p15:guide>
        <p15:guide id="6" orient="horz" pos="227">
          <p15:clr>
            <a:srgbClr val="A4A3A4"/>
          </p15:clr>
        </p15:guide>
        <p15:guide id="7" pos="1917" userDrawn="1">
          <p15:clr>
            <a:srgbClr val="A4A3A4"/>
          </p15:clr>
        </p15:guide>
        <p15:guide id="8" pos="2036" userDrawn="1">
          <p15:clr>
            <a:srgbClr val="A4A3A4"/>
          </p15:clr>
        </p15:guide>
        <p15:guide id="9" pos="3725" userDrawn="1">
          <p15:clr>
            <a:srgbClr val="A4A3A4"/>
          </p15:clr>
        </p15:guide>
        <p15:guide id="10" pos="3843" userDrawn="1">
          <p15:clr>
            <a:srgbClr val="A4A3A4"/>
          </p15:clr>
        </p15:guide>
        <p15:guide id="0" orient="horz" pos="1848" userDrawn="1">
          <p15:clr>
            <a:srgbClr val="A4A3A4"/>
          </p15:clr>
        </p15:guide>
        <p15:guide id="11" orient="horz" pos="1962" userDrawn="1">
          <p15:clr>
            <a:srgbClr val="A4A3A4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ntitel //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60363" y="360363"/>
            <a:ext cx="8424861" cy="287638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Folientitel Zeile 1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rgbClr val="009EE3"/>
                </a:solidFill>
              </a:defRPr>
            </a:lvl1pPr>
          </a:lstStyle>
          <a:p>
            <a:fld id="{F7C2E025-60DE-4A0E-BABB-F88F666FDC3D}" type="slidenum">
              <a:rPr lang="de-DE" smtClean="0"/>
              <a:pPr/>
              <a:t>‹Nr.›</a:t>
            </a:fld>
            <a:r>
              <a:rPr lang="de-DE" dirty="0" smtClean="0"/>
              <a:t> Musteramt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 hasCustomPrompt="1"/>
          </p:nvPr>
        </p:nvSpPr>
        <p:spPr bwMode="ltGray">
          <a:xfrm>
            <a:off x="358775" y="1277938"/>
            <a:ext cx="8426450" cy="3492500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  <p:sp>
        <p:nvSpPr>
          <p:cNvPr id="10" name="Vertikaler Textplatzhalter 2">
            <a:extLst>
              <a:ext uri="{FF2B5EF4-FFF2-40B4-BE49-F238E27FC236}">
                <a16:creationId xmlns:a16="http://schemas.microsoft.com/office/drawing/2014/main" xmlns="" id="{7C99F378-AD0C-4FC6-B60A-1A5800390ED3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360363" y="648000"/>
            <a:ext cx="8424862" cy="288000"/>
          </a:xfrm>
        </p:spPr>
        <p:txBody>
          <a:bodyPr vert="horz"/>
          <a:lstStyle>
            <a:lvl1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rgbClr val="E3051B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0" indent="0">
              <a:lnSpc>
                <a:spcPct val="83000"/>
              </a:lnSpc>
              <a:spcAft>
                <a:spcPts val="0"/>
              </a:spcAft>
              <a:buNone/>
              <a:defRPr sz="1800" b="0">
                <a:solidFill>
                  <a:schemeClr val="bg2"/>
                </a:solidFill>
                <a:latin typeface="+mn-lt"/>
              </a:defRPr>
            </a:lvl2pPr>
            <a:lvl3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3pPr>
            <a:lvl4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4pPr>
            <a:lvl5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5pPr>
            <a:lvl6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6pPr>
            <a:lvl7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7pPr>
            <a:lvl8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8pPr>
            <a:lvl9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Folientitel Zeile 2</a:t>
            </a:r>
          </a:p>
        </p:txBody>
      </p:sp>
    </p:spTree>
    <p:extLst>
      <p:ext uri="{BB962C8B-B14F-4D97-AF65-F5344CB8AC3E}">
        <p14:creationId xmlns:p14="http://schemas.microsoft.com/office/powerpoint/2010/main" val="314243411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226">
          <p15:clr>
            <a:srgbClr val="A4A3A4"/>
          </p15:clr>
        </p15:guide>
        <p15:guide id="2" pos="5534">
          <p15:clr>
            <a:srgbClr val="A4A3A4"/>
          </p15:clr>
        </p15:guide>
        <p15:guide id="3" orient="horz" pos="782">
          <p15:clr>
            <a:srgbClr val="A4A3A4"/>
          </p15:clr>
        </p15:guide>
        <p15:guide id="4" orient="horz" pos="805">
          <p15:clr>
            <a:srgbClr val="A4A3A4"/>
          </p15:clr>
        </p15:guide>
        <p15:guide id="5" orient="horz" pos="3005">
          <p15:clr>
            <a:srgbClr val="A4A3A4"/>
          </p15:clr>
        </p15:guide>
        <p15:guide id="6" orient="horz" pos="227">
          <p15:clr>
            <a:srgbClr val="A4A3A4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ntitel // 6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60363" y="360363"/>
            <a:ext cx="8424861" cy="287638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Folientitel Zeile 1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rgbClr val="009EE3"/>
                </a:solidFill>
              </a:defRPr>
            </a:lvl1pPr>
          </a:lstStyle>
          <a:p>
            <a:fld id="{F7C2E025-60DE-4A0E-BABB-F88F666FDC3D}" type="slidenum">
              <a:rPr lang="de-DE" smtClean="0"/>
              <a:pPr/>
              <a:t>‹Nr.›</a:t>
            </a:fld>
            <a:r>
              <a:rPr lang="de-DE" dirty="0" smtClean="0"/>
              <a:t> Musteramt</a:t>
            </a:r>
            <a:endParaRPr lang="de-DE" dirty="0"/>
          </a:p>
        </p:txBody>
      </p:sp>
      <p:sp>
        <p:nvSpPr>
          <p:cNvPr id="12" name="Bildplatzhalter 4"/>
          <p:cNvSpPr>
            <a:spLocks noGrp="1"/>
          </p:cNvSpPr>
          <p:nvPr>
            <p:ph type="pic" sz="quarter" idx="17" hasCustomPrompt="1"/>
          </p:nvPr>
        </p:nvSpPr>
        <p:spPr bwMode="ltGray">
          <a:xfrm>
            <a:off x="3230999" y="1277938"/>
            <a:ext cx="2682000" cy="1654560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  <p:sp>
        <p:nvSpPr>
          <p:cNvPr id="13" name="Bildplatzhalter 4"/>
          <p:cNvSpPr>
            <a:spLocks noGrp="1"/>
          </p:cNvSpPr>
          <p:nvPr>
            <p:ph type="pic" sz="quarter" idx="18" hasCustomPrompt="1"/>
          </p:nvPr>
        </p:nvSpPr>
        <p:spPr bwMode="ltGray">
          <a:xfrm>
            <a:off x="6103225" y="1277938"/>
            <a:ext cx="2682000" cy="1654560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  <p:sp>
        <p:nvSpPr>
          <p:cNvPr id="14" name="Bildplatzhalter 4"/>
          <p:cNvSpPr>
            <a:spLocks noGrp="1"/>
          </p:cNvSpPr>
          <p:nvPr>
            <p:ph type="pic" sz="quarter" idx="19" hasCustomPrompt="1"/>
          </p:nvPr>
        </p:nvSpPr>
        <p:spPr bwMode="ltGray">
          <a:xfrm>
            <a:off x="3230999" y="3115879"/>
            <a:ext cx="2682000" cy="1654560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  <p:sp>
        <p:nvSpPr>
          <p:cNvPr id="15" name="Bildplatzhalter 4"/>
          <p:cNvSpPr>
            <a:spLocks noGrp="1"/>
          </p:cNvSpPr>
          <p:nvPr>
            <p:ph type="pic" sz="quarter" idx="20" hasCustomPrompt="1"/>
          </p:nvPr>
        </p:nvSpPr>
        <p:spPr bwMode="ltGray">
          <a:xfrm>
            <a:off x="6103225" y="3115879"/>
            <a:ext cx="2682000" cy="1654560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  <p:sp>
        <p:nvSpPr>
          <p:cNvPr id="16" name="Bildplatzhalter 4"/>
          <p:cNvSpPr>
            <a:spLocks noGrp="1"/>
          </p:cNvSpPr>
          <p:nvPr>
            <p:ph type="pic" sz="quarter" idx="21" hasCustomPrompt="1"/>
          </p:nvPr>
        </p:nvSpPr>
        <p:spPr bwMode="ltGray">
          <a:xfrm>
            <a:off x="358774" y="1277938"/>
            <a:ext cx="2682000" cy="1654560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  <p:sp>
        <p:nvSpPr>
          <p:cNvPr id="17" name="Bildplatzhalter 4"/>
          <p:cNvSpPr>
            <a:spLocks noGrp="1"/>
          </p:cNvSpPr>
          <p:nvPr>
            <p:ph type="pic" sz="quarter" idx="22" hasCustomPrompt="1"/>
          </p:nvPr>
        </p:nvSpPr>
        <p:spPr bwMode="ltGray">
          <a:xfrm>
            <a:off x="358774" y="3115879"/>
            <a:ext cx="2682000" cy="1654560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  <p:sp>
        <p:nvSpPr>
          <p:cNvPr id="18" name="Vertikaler Textplatzhalter 2">
            <a:extLst>
              <a:ext uri="{FF2B5EF4-FFF2-40B4-BE49-F238E27FC236}">
                <a16:creationId xmlns:a16="http://schemas.microsoft.com/office/drawing/2014/main" xmlns="" id="{30AAD1E4-E5AF-4ED4-A98F-5B68B646C183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360363" y="648000"/>
            <a:ext cx="8424862" cy="288000"/>
          </a:xfrm>
        </p:spPr>
        <p:txBody>
          <a:bodyPr vert="horz"/>
          <a:lstStyle>
            <a:lvl1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rgbClr val="E3051B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0" indent="0">
              <a:lnSpc>
                <a:spcPct val="83000"/>
              </a:lnSpc>
              <a:spcAft>
                <a:spcPts val="0"/>
              </a:spcAft>
              <a:buNone/>
              <a:defRPr sz="1800" b="0">
                <a:solidFill>
                  <a:schemeClr val="bg2"/>
                </a:solidFill>
                <a:latin typeface="+mn-lt"/>
              </a:defRPr>
            </a:lvl2pPr>
            <a:lvl3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3pPr>
            <a:lvl4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4pPr>
            <a:lvl5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5pPr>
            <a:lvl6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6pPr>
            <a:lvl7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7pPr>
            <a:lvl8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8pPr>
            <a:lvl9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Folientitel Zeile 2</a:t>
            </a:r>
          </a:p>
        </p:txBody>
      </p:sp>
    </p:spTree>
    <p:extLst>
      <p:ext uri="{BB962C8B-B14F-4D97-AF65-F5344CB8AC3E}">
        <p14:creationId xmlns:p14="http://schemas.microsoft.com/office/powerpoint/2010/main" val="10127505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226">
          <p15:clr>
            <a:srgbClr val="A4A3A4"/>
          </p15:clr>
        </p15:guide>
        <p15:guide id="2" pos="5534">
          <p15:clr>
            <a:srgbClr val="A4A3A4"/>
          </p15:clr>
        </p15:guide>
        <p15:guide id="3" orient="horz" pos="782">
          <p15:clr>
            <a:srgbClr val="A4A3A4"/>
          </p15:clr>
        </p15:guide>
        <p15:guide id="4" orient="horz" pos="805">
          <p15:clr>
            <a:srgbClr val="A4A3A4"/>
          </p15:clr>
        </p15:guide>
        <p15:guide id="5" orient="horz" pos="3005">
          <p15:clr>
            <a:srgbClr val="A4A3A4"/>
          </p15:clr>
        </p15:guide>
        <p15:guide id="6" orient="horz" pos="227">
          <p15:clr>
            <a:srgbClr val="A4A3A4"/>
          </p15:clr>
        </p15:guide>
        <p15:guide id="7" pos="1917" userDrawn="1">
          <p15:clr>
            <a:srgbClr val="A4A3A4"/>
          </p15:clr>
        </p15:guide>
        <p15:guide id="8" pos="2036" userDrawn="1">
          <p15:clr>
            <a:srgbClr val="A4A3A4"/>
          </p15:clr>
        </p15:guide>
        <p15:guide id="9" pos="3725" userDrawn="1">
          <p15:clr>
            <a:srgbClr val="A4A3A4"/>
          </p15:clr>
        </p15:guide>
        <p15:guide id="10" pos="3843" userDrawn="1">
          <p15:clr>
            <a:srgbClr val="A4A3A4"/>
          </p15:clr>
        </p15:guide>
        <p15:guide id="11" orient="horz" pos="1848" userDrawn="1">
          <p15:clr>
            <a:srgbClr val="A4A3A4"/>
          </p15:clr>
        </p15:guide>
        <p15:guide id="12" orient="horz" pos="1962" userDrawn="1">
          <p15:clr>
            <a:srgbClr val="A4A3A4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ntitel // 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60363" y="360363"/>
            <a:ext cx="8424861" cy="287638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Folientitel Zeile 1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rgbClr val="009EE3"/>
                </a:solidFill>
              </a:defRPr>
            </a:lvl1pPr>
          </a:lstStyle>
          <a:p>
            <a:fld id="{F7C2E025-60DE-4A0E-BABB-F88F666FDC3D}" type="slidenum">
              <a:rPr lang="de-DE" smtClean="0"/>
              <a:pPr/>
              <a:t>‹Nr.›</a:t>
            </a:fld>
            <a:r>
              <a:rPr lang="de-DE" dirty="0" smtClean="0"/>
              <a:t> Musteramt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 hasCustomPrompt="1"/>
          </p:nvPr>
        </p:nvSpPr>
        <p:spPr bwMode="ltGray">
          <a:xfrm>
            <a:off x="3232150" y="1277939"/>
            <a:ext cx="2681288" cy="3492499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  <p:sp>
        <p:nvSpPr>
          <p:cNvPr id="10" name="Bildplatzhalter 4"/>
          <p:cNvSpPr>
            <a:spLocks noGrp="1"/>
          </p:cNvSpPr>
          <p:nvPr>
            <p:ph type="pic" sz="quarter" idx="18" hasCustomPrompt="1"/>
          </p:nvPr>
        </p:nvSpPr>
        <p:spPr bwMode="ltGray">
          <a:xfrm>
            <a:off x="6103225" y="1277939"/>
            <a:ext cx="2682000" cy="3492499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  <p:sp>
        <p:nvSpPr>
          <p:cNvPr id="12" name="Bildplatzhalter 4"/>
          <p:cNvSpPr>
            <a:spLocks noGrp="1"/>
          </p:cNvSpPr>
          <p:nvPr>
            <p:ph type="pic" sz="quarter" idx="19" hasCustomPrompt="1"/>
          </p:nvPr>
        </p:nvSpPr>
        <p:spPr bwMode="ltGray">
          <a:xfrm>
            <a:off x="358774" y="1277939"/>
            <a:ext cx="2681288" cy="3492499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  <p:sp>
        <p:nvSpPr>
          <p:cNvPr id="11" name="Vertikaler Textplatzhalter 2">
            <a:extLst>
              <a:ext uri="{FF2B5EF4-FFF2-40B4-BE49-F238E27FC236}">
                <a16:creationId xmlns:a16="http://schemas.microsoft.com/office/drawing/2014/main" xmlns="" id="{AA32E5F2-AB0E-4945-860F-F824796DF277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360363" y="648000"/>
            <a:ext cx="8424862" cy="288000"/>
          </a:xfrm>
        </p:spPr>
        <p:txBody>
          <a:bodyPr vert="horz"/>
          <a:lstStyle>
            <a:lvl1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rgbClr val="E3051B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0" indent="0">
              <a:lnSpc>
                <a:spcPct val="83000"/>
              </a:lnSpc>
              <a:spcAft>
                <a:spcPts val="0"/>
              </a:spcAft>
              <a:buNone/>
              <a:defRPr sz="1800" b="0">
                <a:solidFill>
                  <a:schemeClr val="bg2"/>
                </a:solidFill>
                <a:latin typeface="+mn-lt"/>
              </a:defRPr>
            </a:lvl2pPr>
            <a:lvl3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3pPr>
            <a:lvl4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4pPr>
            <a:lvl5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5pPr>
            <a:lvl6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6pPr>
            <a:lvl7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7pPr>
            <a:lvl8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8pPr>
            <a:lvl9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Folientitel Zeile 2</a:t>
            </a:r>
          </a:p>
        </p:txBody>
      </p:sp>
    </p:spTree>
    <p:extLst>
      <p:ext uri="{BB962C8B-B14F-4D97-AF65-F5344CB8AC3E}">
        <p14:creationId xmlns:p14="http://schemas.microsoft.com/office/powerpoint/2010/main" val="218878370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226">
          <p15:clr>
            <a:srgbClr val="A4A3A4"/>
          </p15:clr>
        </p15:guide>
        <p15:guide id="2" pos="5534">
          <p15:clr>
            <a:srgbClr val="A4A3A4"/>
          </p15:clr>
        </p15:guide>
        <p15:guide id="3" orient="horz" pos="782">
          <p15:clr>
            <a:srgbClr val="A4A3A4"/>
          </p15:clr>
        </p15:guide>
        <p15:guide id="4" orient="horz" pos="805">
          <p15:clr>
            <a:srgbClr val="A4A3A4"/>
          </p15:clr>
        </p15:guide>
        <p15:guide id="5" orient="horz" pos="3005">
          <p15:clr>
            <a:srgbClr val="A4A3A4"/>
          </p15:clr>
        </p15:guide>
        <p15:guide id="6" orient="horz" pos="227">
          <p15:clr>
            <a:srgbClr val="A4A3A4"/>
          </p15:clr>
        </p15:guide>
        <p15:guide id="7" pos="1917" userDrawn="1">
          <p15:clr>
            <a:srgbClr val="A4A3A4"/>
          </p15:clr>
        </p15:guide>
        <p15:guide id="8" pos="2036" userDrawn="1">
          <p15:clr>
            <a:srgbClr val="A4A3A4"/>
          </p15:clr>
        </p15:guide>
        <p15:guide id="9" pos="3725" userDrawn="1">
          <p15:clr>
            <a:srgbClr val="A4A3A4"/>
          </p15:clr>
        </p15:guide>
        <p15:guide id="10" pos="3843" userDrawn="1">
          <p15:clr>
            <a:srgbClr val="A4A3A4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ntitel // Multi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60363" y="360363"/>
            <a:ext cx="8424861" cy="287638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Folientitel Zeile 1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rgbClr val="009EE3"/>
                </a:solidFill>
              </a:defRPr>
            </a:lvl1pPr>
          </a:lstStyle>
          <a:p>
            <a:fld id="{F7C2E025-60DE-4A0E-BABB-F88F666FDC3D}" type="slidenum">
              <a:rPr lang="de-DE" smtClean="0"/>
              <a:pPr/>
              <a:t>‹Nr.›</a:t>
            </a:fld>
            <a:r>
              <a:rPr lang="de-DE" dirty="0" smtClean="0"/>
              <a:t> Musteramt</a:t>
            </a:r>
            <a:endParaRPr lang="de-DE" dirty="0"/>
          </a:p>
        </p:txBody>
      </p:sp>
      <p:sp>
        <p:nvSpPr>
          <p:cNvPr id="13" name="Bildplatzhalter 4"/>
          <p:cNvSpPr>
            <a:spLocks noGrp="1"/>
          </p:cNvSpPr>
          <p:nvPr>
            <p:ph type="pic" sz="quarter" idx="18" hasCustomPrompt="1"/>
          </p:nvPr>
        </p:nvSpPr>
        <p:spPr bwMode="ltGray">
          <a:xfrm>
            <a:off x="6103224" y="1277938"/>
            <a:ext cx="1248489" cy="1654560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  <p:sp>
        <p:nvSpPr>
          <p:cNvPr id="15" name="Bildplatzhalter 4"/>
          <p:cNvSpPr>
            <a:spLocks noGrp="1"/>
          </p:cNvSpPr>
          <p:nvPr>
            <p:ph type="pic" sz="quarter" idx="20" hasCustomPrompt="1"/>
          </p:nvPr>
        </p:nvSpPr>
        <p:spPr bwMode="ltGray">
          <a:xfrm>
            <a:off x="6103225" y="3115879"/>
            <a:ext cx="2682000" cy="1654560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  <p:sp>
        <p:nvSpPr>
          <p:cNvPr id="16" name="Bildplatzhalter 4"/>
          <p:cNvSpPr>
            <a:spLocks noGrp="1"/>
          </p:cNvSpPr>
          <p:nvPr>
            <p:ph type="pic" sz="quarter" idx="21" hasCustomPrompt="1"/>
          </p:nvPr>
        </p:nvSpPr>
        <p:spPr bwMode="ltGray">
          <a:xfrm>
            <a:off x="358774" y="1277938"/>
            <a:ext cx="2682000" cy="1654560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  <p:sp>
        <p:nvSpPr>
          <p:cNvPr id="17" name="Bildplatzhalter 4"/>
          <p:cNvSpPr>
            <a:spLocks noGrp="1"/>
          </p:cNvSpPr>
          <p:nvPr>
            <p:ph type="pic" sz="quarter" idx="22" hasCustomPrompt="1"/>
          </p:nvPr>
        </p:nvSpPr>
        <p:spPr bwMode="ltGray">
          <a:xfrm>
            <a:off x="358774" y="3115879"/>
            <a:ext cx="2682000" cy="1654560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  <p:sp>
        <p:nvSpPr>
          <p:cNvPr id="18" name="Bildplatzhalter 4"/>
          <p:cNvSpPr>
            <a:spLocks noGrp="1"/>
          </p:cNvSpPr>
          <p:nvPr>
            <p:ph type="pic" sz="quarter" idx="17" hasCustomPrompt="1"/>
          </p:nvPr>
        </p:nvSpPr>
        <p:spPr bwMode="ltGray">
          <a:xfrm>
            <a:off x="3232150" y="1277939"/>
            <a:ext cx="2681288" cy="3492499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  <p:sp>
        <p:nvSpPr>
          <p:cNvPr id="19" name="Bildplatzhalter 4"/>
          <p:cNvSpPr>
            <a:spLocks noGrp="1"/>
          </p:cNvSpPr>
          <p:nvPr>
            <p:ph type="pic" sz="quarter" idx="23" hasCustomPrompt="1"/>
          </p:nvPr>
        </p:nvSpPr>
        <p:spPr bwMode="ltGray">
          <a:xfrm>
            <a:off x="7541499" y="1277938"/>
            <a:ext cx="1243725" cy="1654560"/>
          </a:xfrm>
          <a:solidFill>
            <a:schemeClr val="tx2"/>
          </a:solidFill>
        </p:spPr>
        <p:txBody>
          <a:bodyPr/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  <p:sp>
        <p:nvSpPr>
          <p:cNvPr id="12" name="Vertikaler Textplatzhalter 2">
            <a:extLst>
              <a:ext uri="{FF2B5EF4-FFF2-40B4-BE49-F238E27FC236}">
                <a16:creationId xmlns:a16="http://schemas.microsoft.com/office/drawing/2014/main" xmlns="" id="{A5FEAE34-16F3-4E77-9006-755752793B98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360363" y="648000"/>
            <a:ext cx="8424862" cy="288000"/>
          </a:xfrm>
        </p:spPr>
        <p:txBody>
          <a:bodyPr vert="horz"/>
          <a:lstStyle>
            <a:lvl1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rgbClr val="E3051B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0" indent="0">
              <a:lnSpc>
                <a:spcPct val="83000"/>
              </a:lnSpc>
              <a:spcAft>
                <a:spcPts val="0"/>
              </a:spcAft>
              <a:buNone/>
              <a:defRPr sz="1800" b="0">
                <a:solidFill>
                  <a:schemeClr val="bg2"/>
                </a:solidFill>
                <a:latin typeface="+mn-lt"/>
              </a:defRPr>
            </a:lvl2pPr>
            <a:lvl3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3pPr>
            <a:lvl4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4pPr>
            <a:lvl5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5pPr>
            <a:lvl6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6pPr>
            <a:lvl7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7pPr>
            <a:lvl8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8pPr>
            <a:lvl9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Folientitel Zeile 2</a:t>
            </a:r>
          </a:p>
        </p:txBody>
      </p:sp>
    </p:spTree>
    <p:extLst>
      <p:ext uri="{BB962C8B-B14F-4D97-AF65-F5344CB8AC3E}">
        <p14:creationId xmlns:p14="http://schemas.microsoft.com/office/powerpoint/2010/main" val="388839713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226">
          <p15:clr>
            <a:srgbClr val="A4A3A4"/>
          </p15:clr>
        </p15:guide>
        <p15:guide id="2" pos="5534">
          <p15:clr>
            <a:srgbClr val="A4A3A4"/>
          </p15:clr>
        </p15:guide>
        <p15:guide id="3" orient="horz" pos="782">
          <p15:clr>
            <a:srgbClr val="A4A3A4"/>
          </p15:clr>
        </p15:guide>
        <p15:guide id="4" orient="horz" pos="805">
          <p15:clr>
            <a:srgbClr val="A4A3A4"/>
          </p15:clr>
        </p15:guide>
        <p15:guide id="5" orient="horz" pos="3005">
          <p15:clr>
            <a:srgbClr val="A4A3A4"/>
          </p15:clr>
        </p15:guide>
        <p15:guide id="6" orient="horz" pos="227">
          <p15:clr>
            <a:srgbClr val="A4A3A4"/>
          </p15:clr>
        </p15:guide>
        <p15:guide id="7" pos="1917" userDrawn="1">
          <p15:clr>
            <a:srgbClr val="A4A3A4"/>
          </p15:clr>
        </p15:guide>
        <p15:guide id="8" pos="2036" userDrawn="1">
          <p15:clr>
            <a:srgbClr val="A4A3A4"/>
          </p15:clr>
        </p15:guide>
        <p15:guide id="9" pos="3725" userDrawn="1">
          <p15:clr>
            <a:srgbClr val="A4A3A4"/>
          </p15:clr>
        </p15:guide>
        <p15:guide id="10" pos="3843" userDrawn="1">
          <p15:clr>
            <a:srgbClr val="A4A3A4"/>
          </p15:clr>
        </p15:guide>
        <p15:guide id="11" orient="horz" pos="1848" userDrawn="1">
          <p15:clr>
            <a:srgbClr val="A4A3A4"/>
          </p15:clr>
        </p15:guide>
        <p15:guide id="12" orient="horz" pos="1962" userDrawn="1">
          <p15:clr>
            <a:srgbClr val="A4A3A4"/>
          </p15:clr>
        </p15:guide>
        <p15:guide id="0" pos="4631" userDrawn="1">
          <p15:clr>
            <a:srgbClr val="A4A3A4"/>
          </p15:clr>
        </p15:guide>
        <p15:guide id="13" pos="4752" userDrawn="1">
          <p15:clr>
            <a:srgbClr val="A4A3A4"/>
          </p15:clr>
        </p15:guide>
        <p15:guide id="14" pos="2823" userDrawn="1">
          <p15:clr>
            <a:srgbClr val="A4A3A4"/>
          </p15:clr>
        </p15:guide>
        <p15:guide id="15" pos="2942" userDrawn="1">
          <p15:clr>
            <a:srgbClr val="A4A3A4"/>
          </p15:clr>
        </p15:guide>
        <p15:guide id="16" pos="1010" userDrawn="1">
          <p15:clr>
            <a:srgbClr val="A4A3A4"/>
          </p15:clr>
        </p15:guide>
        <p15:guide id="17" pos="1128" userDrawn="1">
          <p15:clr>
            <a:srgbClr val="A4A3A4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fld id="{F7C2E025-60DE-4A0E-BABB-F88F666FDC3D}" type="slidenum">
              <a:rPr lang="de-DE" smtClean="0">
                <a:solidFill>
                  <a:srgbClr val="009EE3"/>
                </a:solidFill>
              </a:rPr>
              <a:pPr/>
              <a:t>‹Nr.›</a:t>
            </a:fld>
            <a:endParaRPr lang="de-DE" dirty="0">
              <a:solidFill>
                <a:srgbClr val="009EE3"/>
              </a:solidFill>
            </a:endParaRPr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360363" y="360363"/>
            <a:ext cx="8424861" cy="287638"/>
          </a:xfrm>
        </p:spPr>
        <p:txBody>
          <a:bodyPr/>
          <a:lstStyle>
            <a:lvl1pPr>
              <a:defRPr baseline="0"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de-DE" dirty="0"/>
              <a:t>Folientitel Zeile 1</a:t>
            </a:r>
          </a:p>
        </p:txBody>
      </p:sp>
      <p:sp>
        <p:nvSpPr>
          <p:cNvPr id="10" name="Vertikaler Textplatzhalter 2"/>
          <p:cNvSpPr>
            <a:spLocks noGrp="1"/>
          </p:cNvSpPr>
          <p:nvPr>
            <p:ph type="body" orient="vert" idx="13" hasCustomPrompt="1"/>
          </p:nvPr>
        </p:nvSpPr>
        <p:spPr>
          <a:xfrm>
            <a:off x="360363" y="648000"/>
            <a:ext cx="8424862" cy="288000"/>
          </a:xfrm>
        </p:spPr>
        <p:txBody>
          <a:bodyPr vert="horz"/>
          <a:lstStyle>
            <a:lvl1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rgbClr val="E3051B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0" indent="0">
              <a:lnSpc>
                <a:spcPct val="83000"/>
              </a:lnSpc>
              <a:spcAft>
                <a:spcPts val="0"/>
              </a:spcAft>
              <a:buNone/>
              <a:defRPr sz="1800" b="0">
                <a:solidFill>
                  <a:schemeClr val="bg2"/>
                </a:solidFill>
                <a:latin typeface="+mn-lt"/>
              </a:defRPr>
            </a:lvl2pPr>
            <a:lvl3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3pPr>
            <a:lvl4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4pPr>
            <a:lvl5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5pPr>
            <a:lvl6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6pPr>
            <a:lvl7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7pPr>
            <a:lvl8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8pPr>
            <a:lvl9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Folientitel Zeile 2</a:t>
            </a:r>
          </a:p>
        </p:txBody>
      </p:sp>
      <p:sp>
        <p:nvSpPr>
          <p:cNvPr id="8" name="Vertikaler Textplatzhalter 2"/>
          <p:cNvSpPr>
            <a:spLocks noGrp="1"/>
          </p:cNvSpPr>
          <p:nvPr>
            <p:ph type="body" orient="vert" idx="16" hasCustomPrompt="1"/>
          </p:nvPr>
        </p:nvSpPr>
        <p:spPr>
          <a:xfrm>
            <a:off x="360363" y="1214438"/>
            <a:ext cx="8424862" cy="3556000"/>
          </a:xfrm>
        </p:spPr>
        <p:txBody>
          <a:bodyPr vert="horz"/>
          <a:lstStyle>
            <a:lvl1pPr marL="449263" indent="-449263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 b="0" baseline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864000" indent="-432000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 sz="1800" b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864000" indent="-432000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 sz="1800" b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864000" indent="-432000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 sz="1800" b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864000" indent="-432000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 sz="1800" b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864000" indent="-432000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 sz="1800" b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6pPr>
            <a:lvl7pPr marL="864000" indent="-432000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 sz="1800" b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7pPr>
            <a:lvl8pPr marL="864000" indent="-432000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 sz="1800" b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8pPr>
            <a:lvl9pPr marL="864000" indent="-432000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 sz="1800" b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9pPr>
          </a:lstStyle>
          <a:p>
            <a:pPr lvl="0"/>
            <a:r>
              <a:rPr lang="de-DE" dirty="0"/>
              <a:t>Agenda Punkt (AKTIVE PUNKTE FETTEN)</a:t>
            </a:r>
          </a:p>
          <a:p>
            <a:pPr lvl="0"/>
            <a:r>
              <a:rPr lang="de-DE" dirty="0"/>
              <a:t>Agenda Punkt </a:t>
            </a:r>
          </a:p>
          <a:p>
            <a:pPr lvl="0"/>
            <a:r>
              <a:rPr lang="de-DE" dirty="0"/>
              <a:t>Agenda Punkt</a:t>
            </a:r>
          </a:p>
          <a:p>
            <a:pPr lvl="0"/>
            <a:r>
              <a:rPr lang="de-DE" dirty="0"/>
              <a:t>Agenda Punkt</a:t>
            </a:r>
          </a:p>
          <a:p>
            <a:pPr lvl="0"/>
            <a:r>
              <a:rPr lang="de-DE" dirty="0"/>
              <a:t>Agenda Punkt</a:t>
            </a:r>
          </a:p>
          <a:p>
            <a:pPr lvl="0"/>
            <a:r>
              <a:rPr lang="de-DE" dirty="0"/>
              <a:t>Agenda Punkt</a:t>
            </a:r>
          </a:p>
          <a:p>
            <a:pPr lvl="0"/>
            <a:r>
              <a:rPr lang="de-DE" dirty="0"/>
              <a:t>Agenda Punkt</a:t>
            </a:r>
          </a:p>
          <a:p>
            <a:pPr lvl="0"/>
            <a:r>
              <a:rPr lang="de-DE" dirty="0"/>
              <a:t>Agenda Punkt</a:t>
            </a:r>
          </a:p>
          <a:p>
            <a:pPr lvl="0"/>
            <a:r>
              <a:rPr lang="de-DE" dirty="0"/>
              <a:t>Agenda Punkt</a:t>
            </a:r>
          </a:p>
        </p:txBody>
      </p:sp>
    </p:spTree>
    <p:extLst>
      <p:ext uri="{BB962C8B-B14F-4D97-AF65-F5344CB8AC3E}">
        <p14:creationId xmlns:p14="http://schemas.microsoft.com/office/powerpoint/2010/main" val="109057117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227">
          <p15:clr>
            <a:srgbClr val="A4A3A4"/>
          </p15:clr>
        </p15:guide>
        <p15:guide id="2" pos="5534">
          <p15:clr>
            <a:srgbClr val="A4A3A4"/>
          </p15:clr>
        </p15:guide>
        <p15:guide id="5" orient="horz" pos="3005">
          <p15:clr>
            <a:srgbClr val="A4A3A4"/>
          </p15:clr>
        </p15:guide>
        <p15:guide id="6" orient="horz" pos="238" userDrawn="1">
          <p15:clr>
            <a:srgbClr val="A4A3A4"/>
          </p15:clr>
        </p15:guide>
        <p15:guide id="9" orient="horz" pos="765">
          <p15:clr>
            <a:srgbClr val="A4A3A4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lientitel // Vol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>
            <a:extLst>
              <a:ext uri="{FF2B5EF4-FFF2-40B4-BE49-F238E27FC236}">
                <a16:creationId xmlns:a16="http://schemas.microsoft.com/office/drawing/2014/main" xmlns="" id="{1CF3CFAF-5E2C-421D-AFE6-22E3CB77476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 bwMode="ltGray">
          <a:xfrm>
            <a:off x="0" y="0"/>
            <a:ext cx="9144000" cy="5148263"/>
          </a:xfrm>
          <a:custGeom>
            <a:avLst/>
            <a:gdLst/>
            <a:ahLst/>
            <a:cxnLst/>
            <a:rect l="l" t="t" r="r" b="b"/>
            <a:pathLst>
              <a:path w="9144000" h="5148263">
                <a:moveTo>
                  <a:pt x="7616606" y="4927867"/>
                </a:moveTo>
                <a:lnTo>
                  <a:pt x="7616606" y="4941970"/>
                </a:lnTo>
                <a:cubicBezTo>
                  <a:pt x="7614914" y="4943416"/>
                  <a:pt x="7612949" y="4944582"/>
                  <a:pt x="7610711" y="4945466"/>
                </a:cubicBezTo>
                <a:cubicBezTo>
                  <a:pt x="7608474" y="4946350"/>
                  <a:pt x="7606268" y="4946792"/>
                  <a:pt x="7604091" y="4946792"/>
                </a:cubicBezTo>
                <a:cubicBezTo>
                  <a:pt x="7601350" y="4946792"/>
                  <a:pt x="7599335" y="4946601"/>
                  <a:pt x="7598045" y="4946219"/>
                </a:cubicBezTo>
                <a:cubicBezTo>
                  <a:pt x="7596755" y="4945837"/>
                  <a:pt x="7595646" y="4945245"/>
                  <a:pt x="7594719" y="4944441"/>
                </a:cubicBezTo>
                <a:cubicBezTo>
                  <a:pt x="7593752" y="4943637"/>
                  <a:pt x="7593147" y="4942794"/>
                  <a:pt x="7592906" y="4941910"/>
                </a:cubicBezTo>
                <a:cubicBezTo>
                  <a:pt x="7592664" y="4941026"/>
                  <a:pt x="7592543" y="4939881"/>
                  <a:pt x="7592543" y="4938474"/>
                </a:cubicBezTo>
                <a:cubicBezTo>
                  <a:pt x="7592543" y="4936345"/>
                  <a:pt x="7593117" y="4934627"/>
                  <a:pt x="7594266" y="4933321"/>
                </a:cubicBezTo>
                <a:cubicBezTo>
                  <a:pt x="7595415" y="4932015"/>
                  <a:pt x="7597077" y="4931021"/>
                  <a:pt x="7599254" y="4930338"/>
                </a:cubicBezTo>
                <a:cubicBezTo>
                  <a:pt x="7601027" y="4929775"/>
                  <a:pt x="7603627" y="4929283"/>
                  <a:pt x="7607054" y="4928861"/>
                </a:cubicBezTo>
                <a:cubicBezTo>
                  <a:pt x="7610480" y="4928440"/>
                  <a:pt x="7613664" y="4928108"/>
                  <a:pt x="7616606" y="4927867"/>
                </a:cubicBezTo>
                <a:close/>
                <a:moveTo>
                  <a:pt x="7162544" y="4905859"/>
                </a:moveTo>
                <a:cubicBezTo>
                  <a:pt x="7163952" y="4905859"/>
                  <a:pt x="7165500" y="4906000"/>
                  <a:pt x="7167189" y="4906283"/>
                </a:cubicBezTo>
                <a:cubicBezTo>
                  <a:pt x="7168878" y="4906565"/>
                  <a:pt x="7170487" y="4907030"/>
                  <a:pt x="7172015" y="4907676"/>
                </a:cubicBezTo>
                <a:lnTo>
                  <a:pt x="7172015" y="4941041"/>
                </a:lnTo>
                <a:cubicBezTo>
                  <a:pt x="7170326" y="4942252"/>
                  <a:pt x="7168375" y="4943231"/>
                  <a:pt x="7166163" y="4943978"/>
                </a:cubicBezTo>
                <a:cubicBezTo>
                  <a:pt x="7163951" y="4944725"/>
                  <a:pt x="7161860" y="4945099"/>
                  <a:pt x="7159889" y="4945099"/>
                </a:cubicBezTo>
                <a:cubicBezTo>
                  <a:pt x="7154822" y="4945099"/>
                  <a:pt x="7151142" y="4943595"/>
                  <a:pt x="7148850" y="4940587"/>
                </a:cubicBezTo>
                <a:cubicBezTo>
                  <a:pt x="7146558" y="4937579"/>
                  <a:pt x="7145412" y="4932745"/>
                  <a:pt x="7145412" y="4926084"/>
                </a:cubicBezTo>
                <a:cubicBezTo>
                  <a:pt x="7145412" y="4919746"/>
                  <a:pt x="7146839" y="4914791"/>
                  <a:pt x="7149695" y="4911218"/>
                </a:cubicBezTo>
                <a:cubicBezTo>
                  <a:pt x="7152550" y="4907645"/>
                  <a:pt x="7156833" y="4905859"/>
                  <a:pt x="7162544" y="4905859"/>
                </a:cubicBezTo>
                <a:close/>
                <a:moveTo>
                  <a:pt x="7245769" y="4904892"/>
                </a:moveTo>
                <a:cubicBezTo>
                  <a:pt x="7247865" y="4904892"/>
                  <a:pt x="7249819" y="4905234"/>
                  <a:pt x="7251633" y="4905920"/>
                </a:cubicBezTo>
                <a:cubicBezTo>
                  <a:pt x="7253447" y="4906605"/>
                  <a:pt x="7254999" y="4907774"/>
                  <a:pt x="7256289" y="4909426"/>
                </a:cubicBezTo>
                <a:cubicBezTo>
                  <a:pt x="7257579" y="4911039"/>
                  <a:pt x="7258586" y="4913195"/>
                  <a:pt x="7259312" y="4915896"/>
                </a:cubicBezTo>
                <a:cubicBezTo>
                  <a:pt x="7260037" y="4918596"/>
                  <a:pt x="7260400" y="4921942"/>
                  <a:pt x="7260400" y="4925932"/>
                </a:cubicBezTo>
                <a:cubicBezTo>
                  <a:pt x="7260400" y="4930245"/>
                  <a:pt x="7260048" y="4933621"/>
                  <a:pt x="7259342" y="4936060"/>
                </a:cubicBezTo>
                <a:cubicBezTo>
                  <a:pt x="7258637" y="4938498"/>
                  <a:pt x="7257579" y="4940584"/>
                  <a:pt x="7256168" y="4942317"/>
                </a:cubicBezTo>
                <a:cubicBezTo>
                  <a:pt x="7254918" y="4943889"/>
                  <a:pt x="7253397" y="4945008"/>
                  <a:pt x="7251603" y="4945673"/>
                </a:cubicBezTo>
                <a:cubicBezTo>
                  <a:pt x="7249809" y="4946338"/>
                  <a:pt x="7247925" y="4946671"/>
                  <a:pt x="7245950" y="4946671"/>
                </a:cubicBezTo>
                <a:cubicBezTo>
                  <a:pt x="7243652" y="4946671"/>
                  <a:pt x="7241607" y="4946308"/>
                  <a:pt x="7239813" y="4945582"/>
                </a:cubicBezTo>
                <a:cubicBezTo>
                  <a:pt x="7238019" y="4944857"/>
                  <a:pt x="7236478" y="4943708"/>
                  <a:pt x="7235188" y="4942136"/>
                </a:cubicBezTo>
                <a:cubicBezTo>
                  <a:pt x="7233858" y="4940483"/>
                  <a:pt x="7232850" y="4938297"/>
                  <a:pt x="7232165" y="4935576"/>
                </a:cubicBezTo>
                <a:cubicBezTo>
                  <a:pt x="7231480" y="4932855"/>
                  <a:pt x="7231137" y="4929641"/>
                  <a:pt x="7231137" y="4925932"/>
                </a:cubicBezTo>
                <a:cubicBezTo>
                  <a:pt x="7231137" y="4921781"/>
                  <a:pt x="7231530" y="4918334"/>
                  <a:pt x="7232316" y="4915593"/>
                </a:cubicBezTo>
                <a:cubicBezTo>
                  <a:pt x="7233102" y="4912852"/>
                  <a:pt x="7234160" y="4910696"/>
                  <a:pt x="7235490" y="4909124"/>
                </a:cubicBezTo>
                <a:cubicBezTo>
                  <a:pt x="7236982" y="4907431"/>
                  <a:pt x="7238543" y="4906302"/>
                  <a:pt x="7240176" y="4905738"/>
                </a:cubicBezTo>
                <a:cubicBezTo>
                  <a:pt x="7241808" y="4905174"/>
                  <a:pt x="7243672" y="4904892"/>
                  <a:pt x="7245769" y="4904892"/>
                </a:cubicBezTo>
                <a:close/>
                <a:moveTo>
                  <a:pt x="8645580" y="4903320"/>
                </a:moveTo>
                <a:cubicBezTo>
                  <a:pt x="8650095" y="4903320"/>
                  <a:pt x="8653420" y="4904469"/>
                  <a:pt x="8655556" y="4906766"/>
                </a:cubicBezTo>
                <a:cubicBezTo>
                  <a:pt x="8657693" y="4909064"/>
                  <a:pt x="8658822" y="4912490"/>
                  <a:pt x="8658942" y="4917044"/>
                </a:cubicBezTo>
                <a:lnTo>
                  <a:pt x="8630707" y="4917044"/>
                </a:lnTo>
                <a:cubicBezTo>
                  <a:pt x="8631030" y="4912248"/>
                  <a:pt x="8632542" y="4908761"/>
                  <a:pt x="8635242" y="4906585"/>
                </a:cubicBezTo>
                <a:cubicBezTo>
                  <a:pt x="8637942" y="4904408"/>
                  <a:pt x="8641389" y="4903320"/>
                  <a:pt x="8645580" y="4903320"/>
                </a:cubicBezTo>
                <a:close/>
                <a:moveTo>
                  <a:pt x="8436030" y="4903320"/>
                </a:moveTo>
                <a:cubicBezTo>
                  <a:pt x="8440545" y="4903320"/>
                  <a:pt x="8443870" y="4904469"/>
                  <a:pt x="8446006" y="4906766"/>
                </a:cubicBezTo>
                <a:cubicBezTo>
                  <a:pt x="8448143" y="4909064"/>
                  <a:pt x="8449272" y="4912490"/>
                  <a:pt x="8449392" y="4917044"/>
                </a:cubicBezTo>
                <a:lnTo>
                  <a:pt x="8421157" y="4917044"/>
                </a:lnTo>
                <a:cubicBezTo>
                  <a:pt x="8421480" y="4912248"/>
                  <a:pt x="8422992" y="4908761"/>
                  <a:pt x="8425692" y="4906585"/>
                </a:cubicBezTo>
                <a:cubicBezTo>
                  <a:pt x="8428392" y="4904408"/>
                  <a:pt x="8431838" y="4903320"/>
                  <a:pt x="8436030" y="4903320"/>
                </a:cubicBezTo>
                <a:close/>
                <a:moveTo>
                  <a:pt x="7778806" y="4903320"/>
                </a:moveTo>
                <a:cubicBezTo>
                  <a:pt x="7783320" y="4903320"/>
                  <a:pt x="7786646" y="4904469"/>
                  <a:pt x="7788782" y="4906766"/>
                </a:cubicBezTo>
                <a:cubicBezTo>
                  <a:pt x="7790918" y="4909064"/>
                  <a:pt x="7792047" y="4912490"/>
                  <a:pt x="7792168" y="4917044"/>
                </a:cubicBezTo>
                <a:lnTo>
                  <a:pt x="7763932" y="4917044"/>
                </a:lnTo>
                <a:cubicBezTo>
                  <a:pt x="7764255" y="4912248"/>
                  <a:pt x="7765767" y="4908761"/>
                  <a:pt x="7768467" y="4906585"/>
                </a:cubicBezTo>
                <a:cubicBezTo>
                  <a:pt x="7771168" y="4904408"/>
                  <a:pt x="7774614" y="4903320"/>
                  <a:pt x="7778806" y="4903320"/>
                </a:cubicBezTo>
                <a:close/>
                <a:moveTo>
                  <a:pt x="7035856" y="4903320"/>
                </a:moveTo>
                <a:cubicBezTo>
                  <a:pt x="7040370" y="4903320"/>
                  <a:pt x="7043696" y="4904469"/>
                  <a:pt x="7045832" y="4906766"/>
                </a:cubicBezTo>
                <a:cubicBezTo>
                  <a:pt x="7047968" y="4909064"/>
                  <a:pt x="7049097" y="4912490"/>
                  <a:pt x="7049218" y="4917044"/>
                </a:cubicBezTo>
                <a:lnTo>
                  <a:pt x="7020982" y="4917044"/>
                </a:lnTo>
                <a:cubicBezTo>
                  <a:pt x="7021305" y="4912248"/>
                  <a:pt x="7022816" y="4908761"/>
                  <a:pt x="7025517" y="4906585"/>
                </a:cubicBezTo>
                <a:cubicBezTo>
                  <a:pt x="7028218" y="4904408"/>
                  <a:pt x="7031664" y="4903320"/>
                  <a:pt x="7035856" y="4903320"/>
                </a:cubicBezTo>
                <a:close/>
                <a:moveTo>
                  <a:pt x="8699442" y="4891832"/>
                </a:moveTo>
                <a:lnTo>
                  <a:pt x="8699442" y="4959730"/>
                </a:lnTo>
                <a:lnTo>
                  <a:pt x="8721269" y="4959730"/>
                </a:lnTo>
                <a:lnTo>
                  <a:pt x="8721269" y="4891832"/>
                </a:lnTo>
                <a:close/>
                <a:moveTo>
                  <a:pt x="8489892" y="4891832"/>
                </a:moveTo>
                <a:lnTo>
                  <a:pt x="8489892" y="4959730"/>
                </a:lnTo>
                <a:lnTo>
                  <a:pt x="8511719" y="4959730"/>
                </a:lnTo>
                <a:lnTo>
                  <a:pt x="8511719" y="4891832"/>
                </a:lnTo>
                <a:close/>
                <a:moveTo>
                  <a:pt x="8004118" y="4891832"/>
                </a:moveTo>
                <a:lnTo>
                  <a:pt x="8004118" y="4959730"/>
                </a:lnTo>
                <a:lnTo>
                  <a:pt x="8025944" y="4959730"/>
                </a:lnTo>
                <a:lnTo>
                  <a:pt x="8025944" y="4891832"/>
                </a:lnTo>
                <a:close/>
                <a:moveTo>
                  <a:pt x="6765323" y="4891832"/>
                </a:moveTo>
                <a:lnTo>
                  <a:pt x="6765323" y="4936029"/>
                </a:lnTo>
                <a:cubicBezTo>
                  <a:pt x="6765323" y="4944454"/>
                  <a:pt x="6767346" y="4950822"/>
                  <a:pt x="6771392" y="4955135"/>
                </a:cubicBezTo>
                <a:cubicBezTo>
                  <a:pt x="6775437" y="4959448"/>
                  <a:pt x="6781204" y="4961605"/>
                  <a:pt x="6788692" y="4961605"/>
                </a:cubicBezTo>
                <a:cubicBezTo>
                  <a:pt x="6793321" y="4961605"/>
                  <a:pt x="6797306" y="4960808"/>
                  <a:pt x="6800647" y="4959216"/>
                </a:cubicBezTo>
                <a:cubicBezTo>
                  <a:pt x="6803988" y="4957624"/>
                  <a:pt x="6807672" y="4955296"/>
                  <a:pt x="6811697" y="4952233"/>
                </a:cubicBezTo>
                <a:lnTo>
                  <a:pt x="6811697" y="4959730"/>
                </a:lnTo>
                <a:lnTo>
                  <a:pt x="6833524" y="4959730"/>
                </a:lnTo>
                <a:lnTo>
                  <a:pt x="6833524" y="4891832"/>
                </a:lnTo>
                <a:lnTo>
                  <a:pt x="6811697" y="4891832"/>
                </a:lnTo>
                <a:lnTo>
                  <a:pt x="6811697" y="4939959"/>
                </a:lnTo>
                <a:cubicBezTo>
                  <a:pt x="6809601" y="4941290"/>
                  <a:pt x="6807425" y="4942297"/>
                  <a:pt x="6805167" y="4942982"/>
                </a:cubicBezTo>
                <a:cubicBezTo>
                  <a:pt x="6802910" y="4943668"/>
                  <a:pt x="6800855" y="4944010"/>
                  <a:pt x="6799000" y="4944010"/>
                </a:cubicBezTo>
                <a:cubicBezTo>
                  <a:pt x="6796219" y="4944010"/>
                  <a:pt x="6794053" y="4943668"/>
                  <a:pt x="6792501" y="4942982"/>
                </a:cubicBezTo>
                <a:cubicBezTo>
                  <a:pt x="6790949" y="4942297"/>
                  <a:pt x="6789790" y="4941209"/>
                  <a:pt x="6789024" y="4939718"/>
                </a:cubicBezTo>
                <a:cubicBezTo>
                  <a:pt x="6788218" y="4938226"/>
                  <a:pt x="6787704" y="4936342"/>
                  <a:pt x="6787483" y="4934064"/>
                </a:cubicBezTo>
                <a:cubicBezTo>
                  <a:pt x="6787261" y="4931787"/>
                  <a:pt x="6787150" y="4928935"/>
                  <a:pt x="6787150" y="4925509"/>
                </a:cubicBezTo>
                <a:lnTo>
                  <a:pt x="6787150" y="4891832"/>
                </a:lnTo>
                <a:close/>
                <a:moveTo>
                  <a:pt x="8391106" y="4891590"/>
                </a:moveTo>
                <a:cubicBezTo>
                  <a:pt x="8388129" y="4891590"/>
                  <a:pt x="8384871" y="4892265"/>
                  <a:pt x="8381332" y="4893616"/>
                </a:cubicBezTo>
                <a:cubicBezTo>
                  <a:pt x="8377793" y="4894966"/>
                  <a:pt x="8373630" y="4897697"/>
                  <a:pt x="8368844" y="4901808"/>
                </a:cubicBezTo>
                <a:lnTo>
                  <a:pt x="8368844" y="4891832"/>
                </a:lnTo>
                <a:lnTo>
                  <a:pt x="8347018" y="4891832"/>
                </a:lnTo>
                <a:lnTo>
                  <a:pt x="8347018" y="4959730"/>
                </a:lnTo>
                <a:lnTo>
                  <a:pt x="8368844" y="4959730"/>
                </a:lnTo>
                <a:lnTo>
                  <a:pt x="8368844" y="4914263"/>
                </a:lnTo>
                <a:cubicBezTo>
                  <a:pt x="8371579" y="4913296"/>
                  <a:pt x="8374133" y="4912611"/>
                  <a:pt x="8376506" y="4912208"/>
                </a:cubicBezTo>
                <a:cubicBezTo>
                  <a:pt x="8378879" y="4911804"/>
                  <a:pt x="8381614" y="4911603"/>
                  <a:pt x="8384711" y="4911603"/>
                </a:cubicBezTo>
                <a:cubicBezTo>
                  <a:pt x="8386078" y="4911603"/>
                  <a:pt x="8387787" y="4911684"/>
                  <a:pt x="8389838" y="4911845"/>
                </a:cubicBezTo>
                <a:cubicBezTo>
                  <a:pt x="8391890" y="4912006"/>
                  <a:pt x="8393378" y="4912248"/>
                  <a:pt x="8394303" y="4912570"/>
                </a:cubicBezTo>
                <a:lnTo>
                  <a:pt x="8396233" y="4912570"/>
                </a:lnTo>
                <a:lnTo>
                  <a:pt x="8396233" y="4891832"/>
                </a:lnTo>
                <a:cubicBezTo>
                  <a:pt x="8395509" y="4891751"/>
                  <a:pt x="8394664" y="4891691"/>
                  <a:pt x="8393700" y="4891651"/>
                </a:cubicBezTo>
                <a:cubicBezTo>
                  <a:pt x="8392734" y="4891610"/>
                  <a:pt x="8391870" y="4891590"/>
                  <a:pt x="8391106" y="4891590"/>
                </a:cubicBezTo>
                <a:close/>
                <a:moveTo>
                  <a:pt x="7991055" y="4891590"/>
                </a:moveTo>
                <a:cubicBezTo>
                  <a:pt x="7988079" y="4891590"/>
                  <a:pt x="7984821" y="4892265"/>
                  <a:pt x="7981282" y="4893616"/>
                </a:cubicBezTo>
                <a:cubicBezTo>
                  <a:pt x="7977743" y="4894966"/>
                  <a:pt x="7973580" y="4897697"/>
                  <a:pt x="7968794" y="4901808"/>
                </a:cubicBezTo>
                <a:lnTo>
                  <a:pt x="7968794" y="4891832"/>
                </a:lnTo>
                <a:lnTo>
                  <a:pt x="7946968" y="4891832"/>
                </a:lnTo>
                <a:lnTo>
                  <a:pt x="7946968" y="4959730"/>
                </a:lnTo>
                <a:lnTo>
                  <a:pt x="7968794" y="4959730"/>
                </a:lnTo>
                <a:lnTo>
                  <a:pt x="7968794" y="4914263"/>
                </a:lnTo>
                <a:cubicBezTo>
                  <a:pt x="7971529" y="4913296"/>
                  <a:pt x="7974083" y="4912611"/>
                  <a:pt x="7976456" y="4912208"/>
                </a:cubicBezTo>
                <a:cubicBezTo>
                  <a:pt x="7978829" y="4911804"/>
                  <a:pt x="7981564" y="4911603"/>
                  <a:pt x="7984661" y="4911603"/>
                </a:cubicBezTo>
                <a:cubicBezTo>
                  <a:pt x="7986028" y="4911603"/>
                  <a:pt x="7987737" y="4911684"/>
                  <a:pt x="7989789" y="4911845"/>
                </a:cubicBezTo>
                <a:cubicBezTo>
                  <a:pt x="7991840" y="4912006"/>
                  <a:pt x="7993328" y="4912248"/>
                  <a:pt x="7994253" y="4912570"/>
                </a:cubicBezTo>
                <a:lnTo>
                  <a:pt x="7996183" y="4912570"/>
                </a:lnTo>
                <a:lnTo>
                  <a:pt x="7996183" y="4891832"/>
                </a:lnTo>
                <a:cubicBezTo>
                  <a:pt x="7995459" y="4891751"/>
                  <a:pt x="7994615" y="4891691"/>
                  <a:pt x="7993650" y="4891651"/>
                </a:cubicBezTo>
                <a:cubicBezTo>
                  <a:pt x="7992684" y="4891610"/>
                  <a:pt x="7991819" y="4891590"/>
                  <a:pt x="7991055" y="4891590"/>
                </a:cubicBezTo>
                <a:close/>
                <a:moveTo>
                  <a:pt x="7343355" y="4891590"/>
                </a:moveTo>
                <a:cubicBezTo>
                  <a:pt x="7340379" y="4891590"/>
                  <a:pt x="7337121" y="4892265"/>
                  <a:pt x="7333582" y="4893616"/>
                </a:cubicBezTo>
                <a:cubicBezTo>
                  <a:pt x="7330042" y="4894966"/>
                  <a:pt x="7325880" y="4897697"/>
                  <a:pt x="7321094" y="4901808"/>
                </a:cubicBezTo>
                <a:lnTo>
                  <a:pt x="7321094" y="4891832"/>
                </a:lnTo>
                <a:lnTo>
                  <a:pt x="7299268" y="4891832"/>
                </a:lnTo>
                <a:lnTo>
                  <a:pt x="7299268" y="4959730"/>
                </a:lnTo>
                <a:lnTo>
                  <a:pt x="7321094" y="4959730"/>
                </a:lnTo>
                <a:lnTo>
                  <a:pt x="7321094" y="4914263"/>
                </a:lnTo>
                <a:cubicBezTo>
                  <a:pt x="7323829" y="4913296"/>
                  <a:pt x="7326383" y="4912611"/>
                  <a:pt x="7328756" y="4912208"/>
                </a:cubicBezTo>
                <a:cubicBezTo>
                  <a:pt x="7331129" y="4911804"/>
                  <a:pt x="7333864" y="4911603"/>
                  <a:pt x="7336961" y="4911603"/>
                </a:cubicBezTo>
                <a:cubicBezTo>
                  <a:pt x="7338328" y="4911603"/>
                  <a:pt x="7340037" y="4911684"/>
                  <a:pt x="7342089" y="4911845"/>
                </a:cubicBezTo>
                <a:cubicBezTo>
                  <a:pt x="7344140" y="4912006"/>
                  <a:pt x="7345628" y="4912248"/>
                  <a:pt x="7346553" y="4912570"/>
                </a:cubicBezTo>
                <a:lnTo>
                  <a:pt x="7348483" y="4912570"/>
                </a:lnTo>
                <a:lnTo>
                  <a:pt x="7348483" y="4891832"/>
                </a:lnTo>
                <a:cubicBezTo>
                  <a:pt x="7347759" y="4891751"/>
                  <a:pt x="7346915" y="4891691"/>
                  <a:pt x="7345950" y="4891651"/>
                </a:cubicBezTo>
                <a:cubicBezTo>
                  <a:pt x="7344984" y="4891610"/>
                  <a:pt x="7344119" y="4891590"/>
                  <a:pt x="7343355" y="4891590"/>
                </a:cubicBezTo>
                <a:close/>
                <a:moveTo>
                  <a:pt x="6958205" y="4889958"/>
                </a:moveTo>
                <a:cubicBezTo>
                  <a:pt x="6947483" y="4889958"/>
                  <a:pt x="6939028" y="4892124"/>
                  <a:pt x="6932841" y="4896457"/>
                </a:cubicBezTo>
                <a:cubicBezTo>
                  <a:pt x="6926654" y="4900790"/>
                  <a:pt x="6923560" y="4906222"/>
                  <a:pt x="6923560" y="4912752"/>
                </a:cubicBezTo>
                <a:cubicBezTo>
                  <a:pt x="6923560" y="4917830"/>
                  <a:pt x="6925052" y="4922073"/>
                  <a:pt x="6928034" y="4925479"/>
                </a:cubicBezTo>
                <a:cubicBezTo>
                  <a:pt x="6931017" y="4928885"/>
                  <a:pt x="6935592" y="4931394"/>
                  <a:pt x="6941759" y="4933006"/>
                </a:cubicBezTo>
                <a:cubicBezTo>
                  <a:pt x="6944016" y="4933611"/>
                  <a:pt x="6946525" y="4934125"/>
                  <a:pt x="6949287" y="4934548"/>
                </a:cubicBezTo>
                <a:cubicBezTo>
                  <a:pt x="6952048" y="4934971"/>
                  <a:pt x="6954234" y="4935364"/>
                  <a:pt x="6955847" y="4935727"/>
                </a:cubicBezTo>
                <a:cubicBezTo>
                  <a:pt x="6959233" y="4936412"/>
                  <a:pt x="6961530" y="4937128"/>
                  <a:pt x="6962739" y="4937873"/>
                </a:cubicBezTo>
                <a:cubicBezTo>
                  <a:pt x="6963949" y="4938619"/>
                  <a:pt x="6964553" y="4939818"/>
                  <a:pt x="6964553" y="4941471"/>
                </a:cubicBezTo>
                <a:cubicBezTo>
                  <a:pt x="6964553" y="4943325"/>
                  <a:pt x="6963525" y="4944726"/>
                  <a:pt x="6961470" y="4945673"/>
                </a:cubicBezTo>
                <a:cubicBezTo>
                  <a:pt x="6959414" y="4946620"/>
                  <a:pt x="6956250" y="4947094"/>
                  <a:pt x="6951977" y="4947094"/>
                </a:cubicBezTo>
                <a:cubicBezTo>
                  <a:pt x="6948712" y="4947094"/>
                  <a:pt x="6945649" y="4946761"/>
                  <a:pt x="6942787" y="4946096"/>
                </a:cubicBezTo>
                <a:cubicBezTo>
                  <a:pt x="6939925" y="4945431"/>
                  <a:pt x="6937366" y="4944635"/>
                  <a:pt x="6935108" y="4943708"/>
                </a:cubicBezTo>
                <a:cubicBezTo>
                  <a:pt x="6932489" y="4942660"/>
                  <a:pt x="6930463" y="4941683"/>
                  <a:pt x="6929032" y="4940776"/>
                </a:cubicBezTo>
                <a:cubicBezTo>
                  <a:pt x="6927601" y="4939869"/>
                  <a:pt x="6926341" y="4939032"/>
                  <a:pt x="6925253" y="4938266"/>
                </a:cubicBezTo>
                <a:lnTo>
                  <a:pt x="6923258" y="4938266"/>
                </a:lnTo>
                <a:lnTo>
                  <a:pt x="6923258" y="4956163"/>
                </a:lnTo>
                <a:cubicBezTo>
                  <a:pt x="6926241" y="4957533"/>
                  <a:pt x="6930191" y="4958783"/>
                  <a:pt x="6935108" y="4959912"/>
                </a:cubicBezTo>
                <a:cubicBezTo>
                  <a:pt x="6940026" y="4961040"/>
                  <a:pt x="6945508" y="4961605"/>
                  <a:pt x="6951554" y="4961605"/>
                </a:cubicBezTo>
                <a:cubicBezTo>
                  <a:pt x="6962477" y="4961605"/>
                  <a:pt x="6971083" y="4959458"/>
                  <a:pt x="6977371" y="4955165"/>
                </a:cubicBezTo>
                <a:cubicBezTo>
                  <a:pt x="6983659" y="4950873"/>
                  <a:pt x="6986803" y="4945220"/>
                  <a:pt x="6986803" y="4938206"/>
                </a:cubicBezTo>
                <a:cubicBezTo>
                  <a:pt x="6986803" y="4933409"/>
                  <a:pt x="6985433" y="4929409"/>
                  <a:pt x="6982692" y="4926204"/>
                </a:cubicBezTo>
                <a:cubicBezTo>
                  <a:pt x="6979951" y="4923000"/>
                  <a:pt x="6975718" y="4920652"/>
                  <a:pt x="6969995" y="4919161"/>
                </a:cubicBezTo>
                <a:cubicBezTo>
                  <a:pt x="6967415" y="4918516"/>
                  <a:pt x="6964845" y="4917982"/>
                  <a:pt x="6962286" y="4917558"/>
                </a:cubicBezTo>
                <a:cubicBezTo>
                  <a:pt x="6959726" y="4917135"/>
                  <a:pt x="6957338" y="4916702"/>
                  <a:pt x="6955121" y="4916258"/>
                </a:cubicBezTo>
                <a:cubicBezTo>
                  <a:pt x="6951090" y="4915412"/>
                  <a:pt x="6948531" y="4914566"/>
                  <a:pt x="6947443" y="4913719"/>
                </a:cubicBezTo>
                <a:cubicBezTo>
                  <a:pt x="6946354" y="4912873"/>
                  <a:pt x="6945810" y="4911643"/>
                  <a:pt x="6945810" y="4910031"/>
                </a:cubicBezTo>
                <a:cubicBezTo>
                  <a:pt x="6945810" y="4908257"/>
                  <a:pt x="6947009" y="4906887"/>
                  <a:pt x="6949408" y="4905920"/>
                </a:cubicBezTo>
                <a:cubicBezTo>
                  <a:pt x="6951806" y="4904952"/>
                  <a:pt x="6954758" y="4904469"/>
                  <a:pt x="6958265" y="4904469"/>
                </a:cubicBezTo>
                <a:cubicBezTo>
                  <a:pt x="6962497" y="4904469"/>
                  <a:pt x="6966679" y="4905164"/>
                  <a:pt x="6970811" y="4906554"/>
                </a:cubicBezTo>
                <a:cubicBezTo>
                  <a:pt x="6974942" y="4907945"/>
                  <a:pt x="6978621" y="4909749"/>
                  <a:pt x="6981845" y="4911966"/>
                </a:cubicBezTo>
                <a:lnTo>
                  <a:pt x="6983719" y="4911966"/>
                </a:lnTo>
                <a:lnTo>
                  <a:pt x="6983719" y="4894795"/>
                </a:lnTo>
                <a:cubicBezTo>
                  <a:pt x="6981099" y="4893626"/>
                  <a:pt x="6977462" y="4892527"/>
                  <a:pt x="6972806" y="4891500"/>
                </a:cubicBezTo>
                <a:cubicBezTo>
                  <a:pt x="6968151" y="4890472"/>
                  <a:pt x="6963283" y="4889958"/>
                  <a:pt x="6958205" y="4889958"/>
                </a:cubicBezTo>
                <a:close/>
                <a:moveTo>
                  <a:pt x="6882005" y="4889958"/>
                </a:moveTo>
                <a:cubicBezTo>
                  <a:pt x="6871283" y="4889958"/>
                  <a:pt x="6862828" y="4892124"/>
                  <a:pt x="6856641" y="4896457"/>
                </a:cubicBezTo>
                <a:cubicBezTo>
                  <a:pt x="6850454" y="4900790"/>
                  <a:pt x="6847360" y="4906222"/>
                  <a:pt x="6847360" y="4912752"/>
                </a:cubicBezTo>
                <a:cubicBezTo>
                  <a:pt x="6847360" y="4917830"/>
                  <a:pt x="6848852" y="4922073"/>
                  <a:pt x="6851834" y="4925479"/>
                </a:cubicBezTo>
                <a:cubicBezTo>
                  <a:pt x="6854817" y="4928885"/>
                  <a:pt x="6859392" y="4931394"/>
                  <a:pt x="6865559" y="4933006"/>
                </a:cubicBezTo>
                <a:cubicBezTo>
                  <a:pt x="6867816" y="4933611"/>
                  <a:pt x="6870326" y="4934125"/>
                  <a:pt x="6873087" y="4934548"/>
                </a:cubicBezTo>
                <a:cubicBezTo>
                  <a:pt x="6875848" y="4934971"/>
                  <a:pt x="6878034" y="4935364"/>
                  <a:pt x="6879647" y="4935727"/>
                </a:cubicBezTo>
                <a:cubicBezTo>
                  <a:pt x="6883033" y="4936412"/>
                  <a:pt x="6885330" y="4937128"/>
                  <a:pt x="6886539" y="4937873"/>
                </a:cubicBezTo>
                <a:cubicBezTo>
                  <a:pt x="6887749" y="4938619"/>
                  <a:pt x="6888353" y="4939818"/>
                  <a:pt x="6888353" y="4941471"/>
                </a:cubicBezTo>
                <a:cubicBezTo>
                  <a:pt x="6888353" y="4943325"/>
                  <a:pt x="6887325" y="4944726"/>
                  <a:pt x="6885270" y="4945673"/>
                </a:cubicBezTo>
                <a:cubicBezTo>
                  <a:pt x="6883214" y="4946620"/>
                  <a:pt x="6880050" y="4947094"/>
                  <a:pt x="6875777" y="4947094"/>
                </a:cubicBezTo>
                <a:cubicBezTo>
                  <a:pt x="6872512" y="4947094"/>
                  <a:pt x="6869449" y="4946761"/>
                  <a:pt x="6866587" y="4946096"/>
                </a:cubicBezTo>
                <a:cubicBezTo>
                  <a:pt x="6863725" y="4945431"/>
                  <a:pt x="6861166" y="4944635"/>
                  <a:pt x="6858908" y="4943708"/>
                </a:cubicBezTo>
                <a:cubicBezTo>
                  <a:pt x="6856289" y="4942660"/>
                  <a:pt x="6854263" y="4941683"/>
                  <a:pt x="6852832" y="4940776"/>
                </a:cubicBezTo>
                <a:cubicBezTo>
                  <a:pt x="6851401" y="4939869"/>
                  <a:pt x="6850141" y="4939032"/>
                  <a:pt x="6849053" y="4938266"/>
                </a:cubicBezTo>
                <a:lnTo>
                  <a:pt x="6847058" y="4938266"/>
                </a:lnTo>
                <a:lnTo>
                  <a:pt x="6847058" y="4956163"/>
                </a:lnTo>
                <a:cubicBezTo>
                  <a:pt x="6850041" y="4957533"/>
                  <a:pt x="6853991" y="4958783"/>
                  <a:pt x="6858908" y="4959912"/>
                </a:cubicBezTo>
                <a:cubicBezTo>
                  <a:pt x="6863826" y="4961040"/>
                  <a:pt x="6869308" y="4961605"/>
                  <a:pt x="6875354" y="4961605"/>
                </a:cubicBezTo>
                <a:cubicBezTo>
                  <a:pt x="6886277" y="4961605"/>
                  <a:pt x="6894883" y="4959458"/>
                  <a:pt x="6901171" y="4955165"/>
                </a:cubicBezTo>
                <a:cubicBezTo>
                  <a:pt x="6907459" y="4950873"/>
                  <a:pt x="6910603" y="4945220"/>
                  <a:pt x="6910603" y="4938206"/>
                </a:cubicBezTo>
                <a:cubicBezTo>
                  <a:pt x="6910603" y="4933409"/>
                  <a:pt x="6909232" y="4929409"/>
                  <a:pt x="6906492" y="4926204"/>
                </a:cubicBezTo>
                <a:cubicBezTo>
                  <a:pt x="6903751" y="4923000"/>
                  <a:pt x="6899518" y="4920652"/>
                  <a:pt x="6893795" y="4919161"/>
                </a:cubicBezTo>
                <a:cubicBezTo>
                  <a:pt x="6891215" y="4918516"/>
                  <a:pt x="6888645" y="4917982"/>
                  <a:pt x="6886086" y="4917558"/>
                </a:cubicBezTo>
                <a:cubicBezTo>
                  <a:pt x="6883526" y="4917135"/>
                  <a:pt x="6881138" y="4916702"/>
                  <a:pt x="6878921" y="4916258"/>
                </a:cubicBezTo>
                <a:cubicBezTo>
                  <a:pt x="6874890" y="4915412"/>
                  <a:pt x="6872331" y="4914566"/>
                  <a:pt x="6871243" y="4913719"/>
                </a:cubicBezTo>
                <a:cubicBezTo>
                  <a:pt x="6870154" y="4912873"/>
                  <a:pt x="6869610" y="4911643"/>
                  <a:pt x="6869610" y="4910031"/>
                </a:cubicBezTo>
                <a:cubicBezTo>
                  <a:pt x="6869610" y="4908257"/>
                  <a:pt x="6870809" y="4906887"/>
                  <a:pt x="6873208" y="4905920"/>
                </a:cubicBezTo>
                <a:cubicBezTo>
                  <a:pt x="6875606" y="4904952"/>
                  <a:pt x="6878558" y="4904469"/>
                  <a:pt x="6882065" y="4904469"/>
                </a:cubicBezTo>
                <a:cubicBezTo>
                  <a:pt x="6886297" y="4904469"/>
                  <a:pt x="6890479" y="4905164"/>
                  <a:pt x="6894611" y="4906554"/>
                </a:cubicBezTo>
                <a:cubicBezTo>
                  <a:pt x="6898742" y="4907945"/>
                  <a:pt x="6902421" y="4909749"/>
                  <a:pt x="6905645" y="4911966"/>
                </a:cubicBezTo>
                <a:lnTo>
                  <a:pt x="6907519" y="4911966"/>
                </a:lnTo>
                <a:lnTo>
                  <a:pt x="6907519" y="4894795"/>
                </a:lnTo>
                <a:cubicBezTo>
                  <a:pt x="6904899" y="4893626"/>
                  <a:pt x="6901262" y="4892527"/>
                  <a:pt x="6896606" y="4891500"/>
                </a:cubicBezTo>
                <a:cubicBezTo>
                  <a:pt x="6891951" y="4890472"/>
                  <a:pt x="6887083" y="4889958"/>
                  <a:pt x="6882005" y="4889958"/>
                </a:cubicBezTo>
                <a:close/>
                <a:moveTo>
                  <a:pt x="7603124" y="4889897"/>
                </a:moveTo>
                <a:cubicBezTo>
                  <a:pt x="7597924" y="4889897"/>
                  <a:pt x="7592734" y="4890310"/>
                  <a:pt x="7587555" y="4891137"/>
                </a:cubicBezTo>
                <a:cubicBezTo>
                  <a:pt x="7582375" y="4891963"/>
                  <a:pt x="7578637" y="4892679"/>
                  <a:pt x="7576339" y="4893283"/>
                </a:cubicBezTo>
                <a:lnTo>
                  <a:pt x="7576339" y="4909668"/>
                </a:lnTo>
                <a:lnTo>
                  <a:pt x="7578334" y="4909668"/>
                </a:lnTo>
                <a:cubicBezTo>
                  <a:pt x="7580108" y="4908983"/>
                  <a:pt x="7583030" y="4908005"/>
                  <a:pt x="7587101" y="4906736"/>
                </a:cubicBezTo>
                <a:cubicBezTo>
                  <a:pt x="7591173" y="4905466"/>
                  <a:pt x="7595001" y="4904831"/>
                  <a:pt x="7598589" y="4904831"/>
                </a:cubicBezTo>
                <a:cubicBezTo>
                  <a:pt x="7604555" y="4904831"/>
                  <a:pt x="7609069" y="4905547"/>
                  <a:pt x="7612132" y="4906978"/>
                </a:cubicBezTo>
                <a:cubicBezTo>
                  <a:pt x="7615196" y="4908409"/>
                  <a:pt x="7616727" y="4910998"/>
                  <a:pt x="7616727" y="4914747"/>
                </a:cubicBezTo>
                <a:lnTo>
                  <a:pt x="7616727" y="4915110"/>
                </a:lnTo>
                <a:cubicBezTo>
                  <a:pt x="7610318" y="4915472"/>
                  <a:pt x="7604131" y="4916037"/>
                  <a:pt x="7598166" y="4916803"/>
                </a:cubicBezTo>
                <a:cubicBezTo>
                  <a:pt x="7592200" y="4917568"/>
                  <a:pt x="7587202" y="4918858"/>
                  <a:pt x="7583171" y="4920672"/>
                </a:cubicBezTo>
                <a:cubicBezTo>
                  <a:pt x="7579100" y="4922486"/>
                  <a:pt x="7575956" y="4924965"/>
                  <a:pt x="7573739" y="4928109"/>
                </a:cubicBezTo>
                <a:cubicBezTo>
                  <a:pt x="7571522" y="4931253"/>
                  <a:pt x="7570414" y="4935304"/>
                  <a:pt x="7570414" y="4940262"/>
                </a:cubicBezTo>
                <a:cubicBezTo>
                  <a:pt x="7570414" y="4946469"/>
                  <a:pt x="7572591" y="4951568"/>
                  <a:pt x="7576944" y="4955558"/>
                </a:cubicBezTo>
                <a:cubicBezTo>
                  <a:pt x="7581297" y="4959549"/>
                  <a:pt x="7586698" y="4961544"/>
                  <a:pt x="7593147" y="4961544"/>
                </a:cubicBezTo>
                <a:cubicBezTo>
                  <a:pt x="7595889" y="4961544"/>
                  <a:pt x="7598408" y="4961312"/>
                  <a:pt x="7600705" y="4960849"/>
                </a:cubicBezTo>
                <a:cubicBezTo>
                  <a:pt x="7603003" y="4960385"/>
                  <a:pt x="7605219" y="4959670"/>
                  <a:pt x="7607356" y="4958702"/>
                </a:cubicBezTo>
                <a:cubicBezTo>
                  <a:pt x="7608887" y="4957977"/>
                  <a:pt x="7610520" y="4956989"/>
                  <a:pt x="7612253" y="4955740"/>
                </a:cubicBezTo>
                <a:cubicBezTo>
                  <a:pt x="7613986" y="4954490"/>
                  <a:pt x="7615437" y="4953422"/>
                  <a:pt x="7616606" y="4952535"/>
                </a:cubicBezTo>
                <a:lnTo>
                  <a:pt x="7616606" y="4959730"/>
                </a:lnTo>
                <a:lnTo>
                  <a:pt x="7638191" y="4959730"/>
                </a:lnTo>
                <a:lnTo>
                  <a:pt x="7638191" y="4913538"/>
                </a:lnTo>
                <a:cubicBezTo>
                  <a:pt x="7638191" y="4905396"/>
                  <a:pt x="7635440" y="4899420"/>
                  <a:pt x="7629938" y="4895611"/>
                </a:cubicBezTo>
                <a:cubicBezTo>
                  <a:pt x="7624436" y="4891802"/>
                  <a:pt x="7615498" y="4889897"/>
                  <a:pt x="7603124" y="4889897"/>
                </a:cubicBezTo>
                <a:close/>
                <a:moveTo>
                  <a:pt x="8647334" y="4889716"/>
                </a:moveTo>
                <a:cubicBezTo>
                  <a:pt x="8635362" y="4889716"/>
                  <a:pt x="8625941" y="4892991"/>
                  <a:pt x="8619068" y="4899541"/>
                </a:cubicBezTo>
                <a:cubicBezTo>
                  <a:pt x="8612196" y="4906091"/>
                  <a:pt x="8608760" y="4914969"/>
                  <a:pt x="8608760" y="4926174"/>
                </a:cubicBezTo>
                <a:cubicBezTo>
                  <a:pt x="8608760" y="4937501"/>
                  <a:pt x="8612388" y="4946227"/>
                  <a:pt x="8619642" y="4952354"/>
                </a:cubicBezTo>
                <a:cubicBezTo>
                  <a:pt x="8626898" y="4958481"/>
                  <a:pt x="8637338" y="4961544"/>
                  <a:pt x="8650962" y="4961544"/>
                </a:cubicBezTo>
                <a:cubicBezTo>
                  <a:pt x="8656242" y="4961544"/>
                  <a:pt x="8661058" y="4961101"/>
                  <a:pt x="8665412" y="4960214"/>
                </a:cubicBezTo>
                <a:cubicBezTo>
                  <a:pt x="8669765" y="4959327"/>
                  <a:pt x="8674400" y="4957896"/>
                  <a:pt x="8679318" y="4955921"/>
                </a:cubicBezTo>
                <a:lnTo>
                  <a:pt x="8679318" y="4938448"/>
                </a:lnTo>
                <a:lnTo>
                  <a:pt x="8676900" y="4938448"/>
                </a:lnTo>
                <a:cubicBezTo>
                  <a:pt x="8674400" y="4940342"/>
                  <a:pt x="8670995" y="4942116"/>
                  <a:pt x="8666682" y="4943768"/>
                </a:cubicBezTo>
                <a:cubicBezTo>
                  <a:pt x="8662368" y="4945421"/>
                  <a:pt x="8657914" y="4946247"/>
                  <a:pt x="8653320" y="4946247"/>
                </a:cubicBezTo>
                <a:cubicBezTo>
                  <a:pt x="8646064" y="4946247"/>
                  <a:pt x="8640573" y="4944837"/>
                  <a:pt x="8636844" y="4942015"/>
                </a:cubicBezTo>
                <a:cubicBezTo>
                  <a:pt x="8633116" y="4939194"/>
                  <a:pt x="8631090" y="4935122"/>
                  <a:pt x="8630768" y="4929802"/>
                </a:cubicBezTo>
                <a:lnTo>
                  <a:pt x="8680588" y="4929802"/>
                </a:lnTo>
                <a:lnTo>
                  <a:pt x="8680588" y="4922184"/>
                </a:lnTo>
                <a:cubicBezTo>
                  <a:pt x="8680588" y="4911704"/>
                  <a:pt x="8677806" y="4903672"/>
                  <a:pt x="8672244" y="4898090"/>
                </a:cubicBezTo>
                <a:cubicBezTo>
                  <a:pt x="8666682" y="4892507"/>
                  <a:pt x="8658378" y="4889716"/>
                  <a:pt x="8647334" y="4889716"/>
                </a:cubicBezTo>
                <a:close/>
                <a:moveTo>
                  <a:pt x="8437784" y="4889716"/>
                </a:moveTo>
                <a:cubicBezTo>
                  <a:pt x="8425812" y="4889716"/>
                  <a:pt x="8416390" y="4892991"/>
                  <a:pt x="8409518" y="4899541"/>
                </a:cubicBezTo>
                <a:cubicBezTo>
                  <a:pt x="8402646" y="4906091"/>
                  <a:pt x="8399210" y="4914969"/>
                  <a:pt x="8399210" y="4926174"/>
                </a:cubicBezTo>
                <a:cubicBezTo>
                  <a:pt x="8399210" y="4937501"/>
                  <a:pt x="8402838" y="4946227"/>
                  <a:pt x="8410092" y="4952354"/>
                </a:cubicBezTo>
                <a:cubicBezTo>
                  <a:pt x="8417348" y="4958481"/>
                  <a:pt x="8427788" y="4961544"/>
                  <a:pt x="8441412" y="4961544"/>
                </a:cubicBezTo>
                <a:cubicBezTo>
                  <a:pt x="8446692" y="4961544"/>
                  <a:pt x="8451508" y="4961101"/>
                  <a:pt x="8455862" y="4960214"/>
                </a:cubicBezTo>
                <a:cubicBezTo>
                  <a:pt x="8460215" y="4959327"/>
                  <a:pt x="8464850" y="4957896"/>
                  <a:pt x="8469768" y="4955921"/>
                </a:cubicBezTo>
                <a:lnTo>
                  <a:pt x="8469768" y="4938448"/>
                </a:lnTo>
                <a:lnTo>
                  <a:pt x="8467350" y="4938448"/>
                </a:lnTo>
                <a:cubicBezTo>
                  <a:pt x="8464850" y="4940342"/>
                  <a:pt x="8461445" y="4942116"/>
                  <a:pt x="8457132" y="4943768"/>
                </a:cubicBezTo>
                <a:cubicBezTo>
                  <a:pt x="8452818" y="4945421"/>
                  <a:pt x="8448364" y="4946247"/>
                  <a:pt x="8443770" y="4946247"/>
                </a:cubicBezTo>
                <a:cubicBezTo>
                  <a:pt x="8436514" y="4946247"/>
                  <a:pt x="8431022" y="4944837"/>
                  <a:pt x="8427294" y="4942015"/>
                </a:cubicBezTo>
                <a:cubicBezTo>
                  <a:pt x="8423566" y="4939194"/>
                  <a:pt x="8421540" y="4935122"/>
                  <a:pt x="8421218" y="4929802"/>
                </a:cubicBezTo>
                <a:lnTo>
                  <a:pt x="8471038" y="4929802"/>
                </a:lnTo>
                <a:lnTo>
                  <a:pt x="8471038" y="4922184"/>
                </a:lnTo>
                <a:cubicBezTo>
                  <a:pt x="8471038" y="4911704"/>
                  <a:pt x="8468256" y="4903672"/>
                  <a:pt x="8462694" y="4898090"/>
                </a:cubicBezTo>
                <a:cubicBezTo>
                  <a:pt x="8457132" y="4892507"/>
                  <a:pt x="8448828" y="4889716"/>
                  <a:pt x="8437784" y="4889716"/>
                </a:cubicBezTo>
                <a:close/>
                <a:moveTo>
                  <a:pt x="7780559" y="4889716"/>
                </a:moveTo>
                <a:cubicBezTo>
                  <a:pt x="7768588" y="4889716"/>
                  <a:pt x="7759166" y="4892991"/>
                  <a:pt x="7752294" y="4899541"/>
                </a:cubicBezTo>
                <a:cubicBezTo>
                  <a:pt x="7745421" y="4906091"/>
                  <a:pt x="7741985" y="4914969"/>
                  <a:pt x="7741985" y="4926174"/>
                </a:cubicBezTo>
                <a:cubicBezTo>
                  <a:pt x="7741985" y="4937501"/>
                  <a:pt x="7745613" y="4946227"/>
                  <a:pt x="7752868" y="4952354"/>
                </a:cubicBezTo>
                <a:cubicBezTo>
                  <a:pt x="7760123" y="4958481"/>
                  <a:pt x="7770563" y="4961544"/>
                  <a:pt x="7784187" y="4961544"/>
                </a:cubicBezTo>
                <a:cubicBezTo>
                  <a:pt x="7789467" y="4961544"/>
                  <a:pt x="7794284" y="4961101"/>
                  <a:pt x="7798637" y="4960214"/>
                </a:cubicBezTo>
                <a:cubicBezTo>
                  <a:pt x="7802990" y="4959327"/>
                  <a:pt x="7807626" y="4957896"/>
                  <a:pt x="7812543" y="4955921"/>
                </a:cubicBezTo>
                <a:lnTo>
                  <a:pt x="7812543" y="4938448"/>
                </a:lnTo>
                <a:lnTo>
                  <a:pt x="7810125" y="4938448"/>
                </a:lnTo>
                <a:cubicBezTo>
                  <a:pt x="7807626" y="4940342"/>
                  <a:pt x="7804220" y="4942116"/>
                  <a:pt x="7799907" y="4943768"/>
                </a:cubicBezTo>
                <a:cubicBezTo>
                  <a:pt x="7795594" y="4945421"/>
                  <a:pt x="7791140" y="4946247"/>
                  <a:pt x="7786545" y="4946247"/>
                </a:cubicBezTo>
                <a:cubicBezTo>
                  <a:pt x="7779290" y="4946247"/>
                  <a:pt x="7773798" y="4944837"/>
                  <a:pt x="7770069" y="4942015"/>
                </a:cubicBezTo>
                <a:cubicBezTo>
                  <a:pt x="7766341" y="4939194"/>
                  <a:pt x="7764315" y="4935122"/>
                  <a:pt x="7763993" y="4929802"/>
                </a:cubicBezTo>
                <a:lnTo>
                  <a:pt x="7813813" y="4929802"/>
                </a:lnTo>
                <a:lnTo>
                  <a:pt x="7813813" y="4922184"/>
                </a:lnTo>
                <a:cubicBezTo>
                  <a:pt x="7813813" y="4911704"/>
                  <a:pt x="7811032" y="4903672"/>
                  <a:pt x="7805469" y="4898090"/>
                </a:cubicBezTo>
                <a:cubicBezTo>
                  <a:pt x="7799907" y="4892507"/>
                  <a:pt x="7791604" y="4889716"/>
                  <a:pt x="7780559" y="4889716"/>
                </a:cubicBezTo>
                <a:close/>
                <a:moveTo>
                  <a:pt x="7245769" y="4889716"/>
                </a:moveTo>
                <a:cubicBezTo>
                  <a:pt x="7234079" y="4889716"/>
                  <a:pt x="7224960" y="4892920"/>
                  <a:pt x="7218410" y="4899329"/>
                </a:cubicBezTo>
                <a:cubicBezTo>
                  <a:pt x="7211860" y="4905738"/>
                  <a:pt x="7208585" y="4914566"/>
                  <a:pt x="7208585" y="4925811"/>
                </a:cubicBezTo>
                <a:cubicBezTo>
                  <a:pt x="7208585" y="4936977"/>
                  <a:pt x="7211839" y="4945774"/>
                  <a:pt x="7218349" y="4952203"/>
                </a:cubicBezTo>
                <a:cubicBezTo>
                  <a:pt x="7224859" y="4958632"/>
                  <a:pt x="7233999" y="4961846"/>
                  <a:pt x="7245769" y="4961846"/>
                </a:cubicBezTo>
                <a:cubicBezTo>
                  <a:pt x="7257538" y="4961846"/>
                  <a:pt x="7266678" y="4958632"/>
                  <a:pt x="7273188" y="4952203"/>
                </a:cubicBezTo>
                <a:cubicBezTo>
                  <a:pt x="7279698" y="4945774"/>
                  <a:pt x="7282952" y="4936977"/>
                  <a:pt x="7282952" y="4925811"/>
                </a:cubicBezTo>
                <a:cubicBezTo>
                  <a:pt x="7282952" y="4914646"/>
                  <a:pt x="7279718" y="4905839"/>
                  <a:pt x="7273248" y="4899390"/>
                </a:cubicBezTo>
                <a:cubicBezTo>
                  <a:pt x="7266779" y="4892941"/>
                  <a:pt x="7257619" y="4889716"/>
                  <a:pt x="7245769" y="4889716"/>
                </a:cubicBezTo>
                <a:close/>
                <a:moveTo>
                  <a:pt x="7037609" y="4889716"/>
                </a:moveTo>
                <a:cubicBezTo>
                  <a:pt x="7025638" y="4889716"/>
                  <a:pt x="7016216" y="4892991"/>
                  <a:pt x="7009343" y="4899541"/>
                </a:cubicBezTo>
                <a:cubicBezTo>
                  <a:pt x="7002471" y="4906091"/>
                  <a:pt x="6999035" y="4914969"/>
                  <a:pt x="6999035" y="4926174"/>
                </a:cubicBezTo>
                <a:cubicBezTo>
                  <a:pt x="6999035" y="4937501"/>
                  <a:pt x="7002662" y="4946227"/>
                  <a:pt x="7009918" y="4952354"/>
                </a:cubicBezTo>
                <a:cubicBezTo>
                  <a:pt x="7017173" y="4958481"/>
                  <a:pt x="7027613" y="4961544"/>
                  <a:pt x="7041237" y="4961544"/>
                </a:cubicBezTo>
                <a:cubicBezTo>
                  <a:pt x="7046517" y="4961544"/>
                  <a:pt x="7051334" y="4961101"/>
                  <a:pt x="7055687" y="4960214"/>
                </a:cubicBezTo>
                <a:cubicBezTo>
                  <a:pt x="7060040" y="4959327"/>
                  <a:pt x="7064676" y="4957896"/>
                  <a:pt x="7069593" y="4955921"/>
                </a:cubicBezTo>
                <a:lnTo>
                  <a:pt x="7069593" y="4938448"/>
                </a:lnTo>
                <a:lnTo>
                  <a:pt x="7067175" y="4938448"/>
                </a:lnTo>
                <a:cubicBezTo>
                  <a:pt x="7064676" y="4940342"/>
                  <a:pt x="7061270" y="4942116"/>
                  <a:pt x="7056957" y="4943768"/>
                </a:cubicBezTo>
                <a:cubicBezTo>
                  <a:pt x="7052644" y="4945421"/>
                  <a:pt x="7048190" y="4946247"/>
                  <a:pt x="7043595" y="4946247"/>
                </a:cubicBezTo>
                <a:cubicBezTo>
                  <a:pt x="7036339" y="4946247"/>
                  <a:pt x="7030848" y="4944837"/>
                  <a:pt x="7027119" y="4942015"/>
                </a:cubicBezTo>
                <a:cubicBezTo>
                  <a:pt x="7023391" y="4939194"/>
                  <a:pt x="7021365" y="4935122"/>
                  <a:pt x="7021043" y="4929802"/>
                </a:cubicBezTo>
                <a:lnTo>
                  <a:pt x="7070863" y="4929802"/>
                </a:lnTo>
                <a:lnTo>
                  <a:pt x="7070863" y="4922184"/>
                </a:lnTo>
                <a:cubicBezTo>
                  <a:pt x="7070863" y="4911704"/>
                  <a:pt x="7068082" y="4903672"/>
                  <a:pt x="7062519" y="4898090"/>
                </a:cubicBezTo>
                <a:cubicBezTo>
                  <a:pt x="7056957" y="4892507"/>
                  <a:pt x="7048654" y="4889716"/>
                  <a:pt x="7037609" y="4889716"/>
                </a:cubicBezTo>
                <a:close/>
                <a:moveTo>
                  <a:pt x="6695044" y="4886511"/>
                </a:moveTo>
                <a:lnTo>
                  <a:pt x="6700909" y="4886511"/>
                </a:lnTo>
                <a:cubicBezTo>
                  <a:pt x="6705907" y="4886511"/>
                  <a:pt x="6709645" y="4886723"/>
                  <a:pt x="6712124" y="4887146"/>
                </a:cubicBezTo>
                <a:cubicBezTo>
                  <a:pt x="6714603" y="4887570"/>
                  <a:pt x="6717032" y="4888366"/>
                  <a:pt x="6719410" y="4889535"/>
                </a:cubicBezTo>
                <a:cubicBezTo>
                  <a:pt x="6724086" y="4891913"/>
                  <a:pt x="6727502" y="4895208"/>
                  <a:pt x="6729658" y="4899420"/>
                </a:cubicBezTo>
                <a:cubicBezTo>
                  <a:pt x="6731815" y="4903632"/>
                  <a:pt x="6732893" y="4908701"/>
                  <a:pt x="6732893" y="4914626"/>
                </a:cubicBezTo>
                <a:cubicBezTo>
                  <a:pt x="6732893" y="4920592"/>
                  <a:pt x="6731905" y="4925600"/>
                  <a:pt x="6729930" y="4929651"/>
                </a:cubicBezTo>
                <a:cubicBezTo>
                  <a:pt x="6727955" y="4933702"/>
                  <a:pt x="6724851" y="4936936"/>
                  <a:pt x="6720619" y="4939355"/>
                </a:cubicBezTo>
                <a:cubicBezTo>
                  <a:pt x="6718160" y="4940685"/>
                  <a:pt x="6715641" y="4941602"/>
                  <a:pt x="6713061" y="4942106"/>
                </a:cubicBezTo>
                <a:cubicBezTo>
                  <a:pt x="6710482" y="4942610"/>
                  <a:pt x="6706431" y="4942862"/>
                  <a:pt x="6700909" y="4942862"/>
                </a:cubicBezTo>
                <a:lnTo>
                  <a:pt x="6695044" y="4942862"/>
                </a:lnTo>
                <a:close/>
                <a:moveTo>
                  <a:pt x="8738812" y="4872424"/>
                </a:moveTo>
                <a:lnTo>
                  <a:pt x="8738812" y="4891832"/>
                </a:lnTo>
                <a:lnTo>
                  <a:pt x="8729864" y="4891832"/>
                </a:lnTo>
                <a:lnTo>
                  <a:pt x="8729864" y="4906585"/>
                </a:lnTo>
                <a:lnTo>
                  <a:pt x="8738812" y="4906585"/>
                </a:lnTo>
                <a:lnTo>
                  <a:pt x="8738812" y="4938327"/>
                </a:lnTo>
                <a:cubicBezTo>
                  <a:pt x="8738812" y="4946630"/>
                  <a:pt x="8740878" y="4952495"/>
                  <a:pt x="8745010" y="4955921"/>
                </a:cubicBezTo>
                <a:cubicBezTo>
                  <a:pt x="8749141" y="4959347"/>
                  <a:pt x="8755439" y="4961060"/>
                  <a:pt x="8763904" y="4961060"/>
                </a:cubicBezTo>
                <a:cubicBezTo>
                  <a:pt x="8767692" y="4961060"/>
                  <a:pt x="8770897" y="4960890"/>
                  <a:pt x="8773517" y="4960548"/>
                </a:cubicBezTo>
                <a:cubicBezTo>
                  <a:pt x="8776137" y="4960207"/>
                  <a:pt x="8778616" y="4959735"/>
                  <a:pt x="8780954" y="4959132"/>
                </a:cubicBezTo>
                <a:lnTo>
                  <a:pt x="8780954" y="4944252"/>
                </a:lnTo>
                <a:lnTo>
                  <a:pt x="8779146" y="4944252"/>
                </a:lnTo>
                <a:cubicBezTo>
                  <a:pt x="8778422" y="4944655"/>
                  <a:pt x="8777146" y="4945099"/>
                  <a:pt x="8775317" y="4945582"/>
                </a:cubicBezTo>
                <a:cubicBezTo>
                  <a:pt x="8773488" y="4946066"/>
                  <a:pt x="8772012" y="4946308"/>
                  <a:pt x="8770887" y="4946308"/>
                </a:cubicBezTo>
                <a:cubicBezTo>
                  <a:pt x="8768154" y="4946308"/>
                  <a:pt x="8766074" y="4945894"/>
                  <a:pt x="8764648" y="4945066"/>
                </a:cubicBezTo>
                <a:cubicBezTo>
                  <a:pt x="8763220" y="4944239"/>
                  <a:pt x="8762226" y="4943119"/>
                  <a:pt x="8761664" y="4941706"/>
                </a:cubicBezTo>
                <a:cubicBezTo>
                  <a:pt x="8761061" y="4940293"/>
                  <a:pt x="8760740" y="4938698"/>
                  <a:pt x="8760699" y="4936922"/>
                </a:cubicBezTo>
                <a:cubicBezTo>
                  <a:pt x="8760659" y="4935146"/>
                  <a:pt x="8760638" y="4933067"/>
                  <a:pt x="8760638" y="4930685"/>
                </a:cubicBezTo>
                <a:lnTo>
                  <a:pt x="8760638" y="4906585"/>
                </a:lnTo>
                <a:lnTo>
                  <a:pt x="8780954" y="4906585"/>
                </a:lnTo>
                <a:lnTo>
                  <a:pt x="8780954" y="4891832"/>
                </a:lnTo>
                <a:lnTo>
                  <a:pt x="8760638" y="4891832"/>
                </a:lnTo>
                <a:lnTo>
                  <a:pt x="8760638" y="4872424"/>
                </a:lnTo>
                <a:close/>
                <a:moveTo>
                  <a:pt x="8138737" y="4872424"/>
                </a:moveTo>
                <a:lnTo>
                  <a:pt x="8138737" y="4891832"/>
                </a:lnTo>
                <a:lnTo>
                  <a:pt x="8129789" y="4891832"/>
                </a:lnTo>
                <a:lnTo>
                  <a:pt x="8129789" y="4906585"/>
                </a:lnTo>
                <a:lnTo>
                  <a:pt x="8138737" y="4906585"/>
                </a:lnTo>
                <a:lnTo>
                  <a:pt x="8138737" y="4938327"/>
                </a:lnTo>
                <a:cubicBezTo>
                  <a:pt x="8138737" y="4946630"/>
                  <a:pt x="8140803" y="4952495"/>
                  <a:pt x="8144935" y="4955921"/>
                </a:cubicBezTo>
                <a:cubicBezTo>
                  <a:pt x="8149066" y="4959347"/>
                  <a:pt x="8155364" y="4961060"/>
                  <a:pt x="8163829" y="4961060"/>
                </a:cubicBezTo>
                <a:cubicBezTo>
                  <a:pt x="8167618" y="4961060"/>
                  <a:pt x="8170822" y="4960890"/>
                  <a:pt x="8173442" y="4960548"/>
                </a:cubicBezTo>
                <a:cubicBezTo>
                  <a:pt x="8176062" y="4960207"/>
                  <a:pt x="8178541" y="4959735"/>
                  <a:pt x="8180879" y="4959132"/>
                </a:cubicBezTo>
                <a:lnTo>
                  <a:pt x="8180879" y="4944252"/>
                </a:lnTo>
                <a:lnTo>
                  <a:pt x="8179071" y="4944252"/>
                </a:lnTo>
                <a:cubicBezTo>
                  <a:pt x="8178347" y="4944655"/>
                  <a:pt x="8177071" y="4945099"/>
                  <a:pt x="8175242" y="4945582"/>
                </a:cubicBezTo>
                <a:cubicBezTo>
                  <a:pt x="8173414" y="4946066"/>
                  <a:pt x="8171937" y="4946308"/>
                  <a:pt x="8170812" y="4946308"/>
                </a:cubicBezTo>
                <a:cubicBezTo>
                  <a:pt x="8168079" y="4946308"/>
                  <a:pt x="8166000" y="4945894"/>
                  <a:pt x="8164573" y="4945066"/>
                </a:cubicBezTo>
                <a:cubicBezTo>
                  <a:pt x="8163146" y="4944239"/>
                  <a:pt x="8162151" y="4943119"/>
                  <a:pt x="8161589" y="4941706"/>
                </a:cubicBezTo>
                <a:cubicBezTo>
                  <a:pt x="8160986" y="4940293"/>
                  <a:pt x="8160665" y="4938698"/>
                  <a:pt x="8160624" y="4936922"/>
                </a:cubicBezTo>
                <a:cubicBezTo>
                  <a:pt x="8160584" y="4935146"/>
                  <a:pt x="8160564" y="4933067"/>
                  <a:pt x="8160564" y="4930685"/>
                </a:cubicBezTo>
                <a:lnTo>
                  <a:pt x="8160564" y="4906585"/>
                </a:lnTo>
                <a:lnTo>
                  <a:pt x="8180879" y="4906585"/>
                </a:lnTo>
                <a:lnTo>
                  <a:pt x="8180879" y="4891832"/>
                </a:lnTo>
                <a:lnTo>
                  <a:pt x="8160564" y="4891832"/>
                </a:lnTo>
                <a:lnTo>
                  <a:pt x="8160564" y="4872424"/>
                </a:lnTo>
                <a:close/>
                <a:moveTo>
                  <a:pt x="7891087" y="4872424"/>
                </a:moveTo>
                <a:lnTo>
                  <a:pt x="7891087" y="4891832"/>
                </a:lnTo>
                <a:lnTo>
                  <a:pt x="7882139" y="4891832"/>
                </a:lnTo>
                <a:lnTo>
                  <a:pt x="7882139" y="4906585"/>
                </a:lnTo>
                <a:lnTo>
                  <a:pt x="7891087" y="4906585"/>
                </a:lnTo>
                <a:lnTo>
                  <a:pt x="7891087" y="4938327"/>
                </a:lnTo>
                <a:cubicBezTo>
                  <a:pt x="7891087" y="4946630"/>
                  <a:pt x="7893153" y="4952495"/>
                  <a:pt x="7897285" y="4955921"/>
                </a:cubicBezTo>
                <a:cubicBezTo>
                  <a:pt x="7901416" y="4959347"/>
                  <a:pt x="7907714" y="4961060"/>
                  <a:pt x="7916179" y="4961060"/>
                </a:cubicBezTo>
                <a:cubicBezTo>
                  <a:pt x="7919968" y="4961060"/>
                  <a:pt x="7923172" y="4960890"/>
                  <a:pt x="7925792" y="4960548"/>
                </a:cubicBezTo>
                <a:cubicBezTo>
                  <a:pt x="7928412" y="4960207"/>
                  <a:pt x="7930891" y="4959735"/>
                  <a:pt x="7933229" y="4959132"/>
                </a:cubicBezTo>
                <a:lnTo>
                  <a:pt x="7933229" y="4944252"/>
                </a:lnTo>
                <a:lnTo>
                  <a:pt x="7931421" y="4944252"/>
                </a:lnTo>
                <a:cubicBezTo>
                  <a:pt x="7930697" y="4944655"/>
                  <a:pt x="7929421" y="4945099"/>
                  <a:pt x="7927592" y="4945582"/>
                </a:cubicBezTo>
                <a:cubicBezTo>
                  <a:pt x="7925764" y="4946066"/>
                  <a:pt x="7924287" y="4946308"/>
                  <a:pt x="7923162" y="4946308"/>
                </a:cubicBezTo>
                <a:cubicBezTo>
                  <a:pt x="7920429" y="4946308"/>
                  <a:pt x="7918350" y="4945894"/>
                  <a:pt x="7916923" y="4945066"/>
                </a:cubicBezTo>
                <a:cubicBezTo>
                  <a:pt x="7915496" y="4944239"/>
                  <a:pt x="7914501" y="4943119"/>
                  <a:pt x="7913939" y="4941706"/>
                </a:cubicBezTo>
                <a:cubicBezTo>
                  <a:pt x="7913336" y="4940293"/>
                  <a:pt x="7913015" y="4938698"/>
                  <a:pt x="7912974" y="4936922"/>
                </a:cubicBezTo>
                <a:cubicBezTo>
                  <a:pt x="7912934" y="4935146"/>
                  <a:pt x="7912914" y="4933067"/>
                  <a:pt x="7912914" y="4930685"/>
                </a:cubicBezTo>
                <a:lnTo>
                  <a:pt x="7912914" y="4906585"/>
                </a:lnTo>
                <a:lnTo>
                  <a:pt x="7933229" y="4906585"/>
                </a:lnTo>
                <a:lnTo>
                  <a:pt x="7933229" y="4891832"/>
                </a:lnTo>
                <a:lnTo>
                  <a:pt x="7912914" y="4891832"/>
                </a:lnTo>
                <a:lnTo>
                  <a:pt x="7912914" y="4872424"/>
                </a:lnTo>
                <a:close/>
                <a:moveTo>
                  <a:pt x="8262502" y="4869703"/>
                </a:moveTo>
                <a:lnTo>
                  <a:pt x="8262502" y="4959730"/>
                </a:lnTo>
                <a:lnTo>
                  <a:pt x="8285598" y="4959730"/>
                </a:lnTo>
                <a:lnTo>
                  <a:pt x="8285598" y="4921277"/>
                </a:lnTo>
                <a:lnTo>
                  <a:pt x="8323991" y="4921277"/>
                </a:lnTo>
                <a:lnTo>
                  <a:pt x="8323991" y="4903864"/>
                </a:lnTo>
                <a:lnTo>
                  <a:pt x="8285598" y="4903864"/>
                </a:lnTo>
                <a:lnTo>
                  <a:pt x="8285598" y="4887116"/>
                </a:lnTo>
                <a:lnTo>
                  <a:pt x="8327014" y="4887116"/>
                </a:lnTo>
                <a:lnTo>
                  <a:pt x="8327014" y="4869703"/>
                </a:lnTo>
                <a:close/>
                <a:moveTo>
                  <a:pt x="7481452" y="4869703"/>
                </a:moveTo>
                <a:lnTo>
                  <a:pt x="7481452" y="4959730"/>
                </a:lnTo>
                <a:lnTo>
                  <a:pt x="7502734" y="4959730"/>
                </a:lnTo>
                <a:lnTo>
                  <a:pt x="7502734" y="4897939"/>
                </a:lnTo>
                <a:lnTo>
                  <a:pt x="7540946" y="4959730"/>
                </a:lnTo>
                <a:lnTo>
                  <a:pt x="7563317" y="4959730"/>
                </a:lnTo>
                <a:lnTo>
                  <a:pt x="7563317" y="4869703"/>
                </a:lnTo>
                <a:lnTo>
                  <a:pt x="7542034" y="4869703"/>
                </a:lnTo>
                <a:lnTo>
                  <a:pt x="7542034" y="4921277"/>
                </a:lnTo>
                <a:lnTo>
                  <a:pt x="7509204" y="4869703"/>
                </a:lnTo>
                <a:close/>
                <a:moveTo>
                  <a:pt x="6671827" y="4869703"/>
                </a:moveTo>
                <a:lnTo>
                  <a:pt x="6671827" y="4959730"/>
                </a:lnTo>
                <a:lnTo>
                  <a:pt x="6703569" y="4959730"/>
                </a:lnTo>
                <a:cubicBezTo>
                  <a:pt x="6710744" y="4959730"/>
                  <a:pt x="6716951" y="4959206"/>
                  <a:pt x="6722191" y="4958158"/>
                </a:cubicBezTo>
                <a:cubicBezTo>
                  <a:pt x="6727431" y="4957110"/>
                  <a:pt x="6732248" y="4955256"/>
                  <a:pt x="6736641" y="4952596"/>
                </a:cubicBezTo>
                <a:cubicBezTo>
                  <a:pt x="6742486" y="4949049"/>
                  <a:pt x="6747323" y="4943960"/>
                  <a:pt x="6751152" y="4937329"/>
                </a:cubicBezTo>
                <a:cubicBezTo>
                  <a:pt x="6754982" y="4930699"/>
                  <a:pt x="6756896" y="4923191"/>
                  <a:pt x="6756896" y="4914807"/>
                </a:cubicBezTo>
                <a:cubicBezTo>
                  <a:pt x="6756896" y="4906101"/>
                  <a:pt x="6755112" y="4898533"/>
                  <a:pt x="6751545" y="4892104"/>
                </a:cubicBezTo>
                <a:cubicBezTo>
                  <a:pt x="6747978" y="4885675"/>
                  <a:pt x="6743091" y="4880566"/>
                  <a:pt x="6736883" y="4876777"/>
                </a:cubicBezTo>
                <a:cubicBezTo>
                  <a:pt x="6733256" y="4874520"/>
                  <a:pt x="6728781" y="4872777"/>
                  <a:pt x="6723461" y="4871547"/>
                </a:cubicBezTo>
                <a:cubicBezTo>
                  <a:pt x="6718140" y="4870318"/>
                  <a:pt x="6711812" y="4869703"/>
                  <a:pt x="6704476" y="4869703"/>
                </a:cubicBezTo>
                <a:close/>
                <a:moveTo>
                  <a:pt x="8698838" y="4865652"/>
                </a:moveTo>
                <a:lnTo>
                  <a:pt x="8698838" y="4882158"/>
                </a:lnTo>
                <a:lnTo>
                  <a:pt x="8721874" y="4882158"/>
                </a:lnTo>
                <a:lnTo>
                  <a:pt x="8721874" y="4865652"/>
                </a:lnTo>
                <a:close/>
                <a:moveTo>
                  <a:pt x="8527992" y="4865652"/>
                </a:moveTo>
                <a:lnTo>
                  <a:pt x="8527992" y="4959730"/>
                </a:lnTo>
                <a:lnTo>
                  <a:pt x="8549819" y="4959730"/>
                </a:lnTo>
                <a:lnTo>
                  <a:pt x="8549819" y="4911603"/>
                </a:lnTo>
                <a:cubicBezTo>
                  <a:pt x="8552198" y="4910192"/>
                  <a:pt x="8554404" y="4909164"/>
                  <a:pt x="8556440" y="4908519"/>
                </a:cubicBezTo>
                <a:cubicBezTo>
                  <a:pt x="8558475" y="4907874"/>
                  <a:pt x="8560480" y="4907552"/>
                  <a:pt x="8562456" y="4907552"/>
                </a:cubicBezTo>
                <a:cubicBezTo>
                  <a:pt x="8565236" y="4907552"/>
                  <a:pt x="8567404" y="4907895"/>
                  <a:pt x="8568955" y="4908580"/>
                </a:cubicBezTo>
                <a:cubicBezTo>
                  <a:pt x="8570506" y="4909265"/>
                  <a:pt x="8571686" y="4910353"/>
                  <a:pt x="8572492" y="4911845"/>
                </a:cubicBezTo>
                <a:cubicBezTo>
                  <a:pt x="8573178" y="4913135"/>
                  <a:pt x="8573661" y="4915140"/>
                  <a:pt x="8573943" y="4917861"/>
                </a:cubicBezTo>
                <a:cubicBezTo>
                  <a:pt x="8574225" y="4920581"/>
                  <a:pt x="8574366" y="4923312"/>
                  <a:pt x="8574366" y="4926053"/>
                </a:cubicBezTo>
                <a:lnTo>
                  <a:pt x="8574366" y="4959730"/>
                </a:lnTo>
                <a:lnTo>
                  <a:pt x="8596193" y="4959730"/>
                </a:lnTo>
                <a:lnTo>
                  <a:pt x="8596193" y="4915533"/>
                </a:lnTo>
                <a:cubicBezTo>
                  <a:pt x="8596193" y="4907028"/>
                  <a:pt x="8594130" y="4900639"/>
                  <a:pt x="8590004" y="4896367"/>
                </a:cubicBezTo>
                <a:cubicBezTo>
                  <a:pt x="8585878" y="4892094"/>
                  <a:pt x="8580151" y="4889958"/>
                  <a:pt x="8572824" y="4889958"/>
                </a:cubicBezTo>
                <a:cubicBezTo>
                  <a:pt x="8568477" y="4889958"/>
                  <a:pt x="8564522" y="4890764"/>
                  <a:pt x="8560960" y="4892376"/>
                </a:cubicBezTo>
                <a:cubicBezTo>
                  <a:pt x="8557397" y="4893989"/>
                  <a:pt x="8553684" y="4896306"/>
                  <a:pt x="8549819" y="4899329"/>
                </a:cubicBezTo>
                <a:lnTo>
                  <a:pt x="8549819" y="4865652"/>
                </a:lnTo>
                <a:close/>
                <a:moveTo>
                  <a:pt x="8489288" y="4865652"/>
                </a:moveTo>
                <a:lnTo>
                  <a:pt x="8489288" y="4882158"/>
                </a:lnTo>
                <a:lnTo>
                  <a:pt x="8512324" y="4882158"/>
                </a:lnTo>
                <a:lnTo>
                  <a:pt x="8512324" y="4865652"/>
                </a:lnTo>
                <a:close/>
                <a:moveTo>
                  <a:pt x="8003513" y="4865652"/>
                </a:moveTo>
                <a:lnTo>
                  <a:pt x="8003513" y="4882158"/>
                </a:lnTo>
                <a:lnTo>
                  <a:pt x="8026549" y="4882158"/>
                </a:lnTo>
                <a:lnTo>
                  <a:pt x="8026549" y="4865652"/>
                </a:lnTo>
                <a:close/>
                <a:moveTo>
                  <a:pt x="7661218" y="4865652"/>
                </a:moveTo>
                <a:lnTo>
                  <a:pt x="7661218" y="4959730"/>
                </a:lnTo>
                <a:lnTo>
                  <a:pt x="7683044" y="4959730"/>
                </a:lnTo>
                <a:lnTo>
                  <a:pt x="7683044" y="4911603"/>
                </a:lnTo>
                <a:cubicBezTo>
                  <a:pt x="7685423" y="4910192"/>
                  <a:pt x="7687629" y="4909164"/>
                  <a:pt x="7689665" y="4908519"/>
                </a:cubicBezTo>
                <a:cubicBezTo>
                  <a:pt x="7691700" y="4907874"/>
                  <a:pt x="7693706" y="4907552"/>
                  <a:pt x="7695681" y="4907552"/>
                </a:cubicBezTo>
                <a:cubicBezTo>
                  <a:pt x="7698462" y="4907552"/>
                  <a:pt x="7700629" y="4907895"/>
                  <a:pt x="7702180" y="4908580"/>
                </a:cubicBezTo>
                <a:cubicBezTo>
                  <a:pt x="7703732" y="4909265"/>
                  <a:pt x="7704911" y="4910353"/>
                  <a:pt x="7705717" y="4911845"/>
                </a:cubicBezTo>
                <a:cubicBezTo>
                  <a:pt x="7706403" y="4913135"/>
                  <a:pt x="7706886" y="4915140"/>
                  <a:pt x="7707168" y="4917861"/>
                </a:cubicBezTo>
                <a:cubicBezTo>
                  <a:pt x="7707450" y="4920581"/>
                  <a:pt x="7707592" y="4923312"/>
                  <a:pt x="7707592" y="4926053"/>
                </a:cubicBezTo>
                <a:lnTo>
                  <a:pt x="7707592" y="4959730"/>
                </a:lnTo>
                <a:lnTo>
                  <a:pt x="7729418" y="4959730"/>
                </a:lnTo>
                <a:lnTo>
                  <a:pt x="7729418" y="4915533"/>
                </a:lnTo>
                <a:cubicBezTo>
                  <a:pt x="7729418" y="4907028"/>
                  <a:pt x="7727355" y="4900639"/>
                  <a:pt x="7723229" y="4896367"/>
                </a:cubicBezTo>
                <a:cubicBezTo>
                  <a:pt x="7719103" y="4892094"/>
                  <a:pt x="7713376" y="4889958"/>
                  <a:pt x="7706050" y="4889958"/>
                </a:cubicBezTo>
                <a:cubicBezTo>
                  <a:pt x="7701702" y="4889958"/>
                  <a:pt x="7697747" y="4890764"/>
                  <a:pt x="7694185" y="4892376"/>
                </a:cubicBezTo>
                <a:cubicBezTo>
                  <a:pt x="7690622" y="4893989"/>
                  <a:pt x="7686909" y="4896306"/>
                  <a:pt x="7683044" y="4899329"/>
                </a:cubicBezTo>
                <a:lnTo>
                  <a:pt x="7683044" y="4865652"/>
                </a:lnTo>
                <a:close/>
                <a:moveTo>
                  <a:pt x="7613100" y="4865652"/>
                </a:moveTo>
                <a:lnTo>
                  <a:pt x="7613100" y="4882158"/>
                </a:lnTo>
                <a:lnTo>
                  <a:pt x="7631057" y="4882158"/>
                </a:lnTo>
                <a:lnTo>
                  <a:pt x="7631057" y="4865652"/>
                </a:lnTo>
                <a:close/>
                <a:moveTo>
                  <a:pt x="7580632" y="4865652"/>
                </a:moveTo>
                <a:lnTo>
                  <a:pt x="7580632" y="4882158"/>
                </a:lnTo>
                <a:lnTo>
                  <a:pt x="7598589" y="4882158"/>
                </a:lnTo>
                <a:lnTo>
                  <a:pt x="7598589" y="4865652"/>
                </a:lnTo>
                <a:close/>
                <a:moveTo>
                  <a:pt x="7172015" y="4865652"/>
                </a:moveTo>
                <a:lnTo>
                  <a:pt x="7172015" y="4894553"/>
                </a:lnTo>
                <a:cubicBezTo>
                  <a:pt x="7169277" y="4893223"/>
                  <a:pt x="7166610" y="4892124"/>
                  <a:pt x="7164014" y="4891258"/>
                </a:cubicBezTo>
                <a:cubicBezTo>
                  <a:pt x="7161417" y="4890391"/>
                  <a:pt x="7158086" y="4889958"/>
                  <a:pt x="7154019" y="4889958"/>
                </a:cubicBezTo>
                <a:cubicBezTo>
                  <a:pt x="7150114" y="4889958"/>
                  <a:pt x="7146209" y="4890794"/>
                  <a:pt x="7142304" y="4892467"/>
                </a:cubicBezTo>
                <a:cubicBezTo>
                  <a:pt x="7138399" y="4894140"/>
                  <a:pt x="7135078" y="4896488"/>
                  <a:pt x="7132341" y="4899511"/>
                </a:cubicBezTo>
                <a:cubicBezTo>
                  <a:pt x="7129442" y="4902695"/>
                  <a:pt x="7127157" y="4906514"/>
                  <a:pt x="7125487" y="4910968"/>
                </a:cubicBezTo>
                <a:cubicBezTo>
                  <a:pt x="7123816" y="4915422"/>
                  <a:pt x="7122981" y="4920531"/>
                  <a:pt x="7122981" y="4926295"/>
                </a:cubicBezTo>
                <a:cubicBezTo>
                  <a:pt x="7122981" y="4937098"/>
                  <a:pt x="7125457" y="4945683"/>
                  <a:pt x="7130408" y="4952052"/>
                </a:cubicBezTo>
                <a:cubicBezTo>
                  <a:pt x="7135360" y="4958420"/>
                  <a:pt x="7141962" y="4961605"/>
                  <a:pt x="7150215" y="4961605"/>
                </a:cubicBezTo>
                <a:cubicBezTo>
                  <a:pt x="7154482" y="4961605"/>
                  <a:pt x="7158247" y="4960879"/>
                  <a:pt x="7161507" y="4959428"/>
                </a:cubicBezTo>
                <a:cubicBezTo>
                  <a:pt x="7164768" y="4957977"/>
                  <a:pt x="7168271" y="4955720"/>
                  <a:pt x="7172015" y="4952656"/>
                </a:cubicBezTo>
                <a:lnTo>
                  <a:pt x="7172015" y="4959730"/>
                </a:lnTo>
                <a:lnTo>
                  <a:pt x="7193841" y="4959730"/>
                </a:lnTo>
                <a:lnTo>
                  <a:pt x="7193841" y="4865652"/>
                </a:lnTo>
                <a:close/>
                <a:moveTo>
                  <a:pt x="7089718" y="4865652"/>
                </a:moveTo>
                <a:lnTo>
                  <a:pt x="7089718" y="4959730"/>
                </a:lnTo>
                <a:lnTo>
                  <a:pt x="7111544" y="4959730"/>
                </a:lnTo>
                <a:lnTo>
                  <a:pt x="7111544" y="4865652"/>
                </a:lnTo>
                <a:close/>
                <a:moveTo>
                  <a:pt x="6806679" y="4865652"/>
                </a:moveTo>
                <a:lnTo>
                  <a:pt x="6806679" y="4882158"/>
                </a:lnTo>
                <a:lnTo>
                  <a:pt x="6824636" y="4882158"/>
                </a:lnTo>
                <a:lnTo>
                  <a:pt x="6824636" y="4865652"/>
                </a:lnTo>
                <a:close/>
                <a:moveTo>
                  <a:pt x="6774211" y="4865652"/>
                </a:moveTo>
                <a:lnTo>
                  <a:pt x="6774211" y="4882158"/>
                </a:lnTo>
                <a:lnTo>
                  <a:pt x="6792168" y="4882158"/>
                </a:lnTo>
                <a:lnTo>
                  <a:pt x="6792168" y="4865652"/>
                </a:lnTo>
                <a:close/>
                <a:moveTo>
                  <a:pt x="8118139" y="4865048"/>
                </a:moveTo>
                <a:cubicBezTo>
                  <a:pt x="8109190" y="4865048"/>
                  <a:pt x="8102509" y="4867124"/>
                  <a:pt x="8098096" y="4871275"/>
                </a:cubicBezTo>
                <a:cubicBezTo>
                  <a:pt x="8093682" y="4875427"/>
                  <a:pt x="8091475" y="4881654"/>
                  <a:pt x="8091475" y="4889958"/>
                </a:cubicBezTo>
                <a:lnTo>
                  <a:pt x="8091475" y="4891832"/>
                </a:lnTo>
                <a:lnTo>
                  <a:pt x="8082164" y="4891832"/>
                </a:lnTo>
                <a:lnTo>
                  <a:pt x="8082164" y="4906585"/>
                </a:lnTo>
                <a:lnTo>
                  <a:pt x="8091475" y="4906585"/>
                </a:lnTo>
                <a:lnTo>
                  <a:pt x="8091475" y="4959730"/>
                </a:lnTo>
                <a:lnTo>
                  <a:pt x="8113302" y="4959730"/>
                </a:lnTo>
                <a:lnTo>
                  <a:pt x="8113302" y="4906585"/>
                </a:lnTo>
                <a:lnTo>
                  <a:pt x="8129324" y="4906585"/>
                </a:lnTo>
                <a:lnTo>
                  <a:pt x="8129324" y="4891832"/>
                </a:lnTo>
                <a:lnTo>
                  <a:pt x="8112576" y="4891832"/>
                </a:lnTo>
                <a:lnTo>
                  <a:pt x="8112576" y="4891288"/>
                </a:lnTo>
                <a:cubicBezTo>
                  <a:pt x="8112576" y="4886894"/>
                  <a:pt x="8113330" y="4883932"/>
                  <a:pt x="8114837" y="4882400"/>
                </a:cubicBezTo>
                <a:cubicBezTo>
                  <a:pt x="8116344" y="4880868"/>
                  <a:pt x="8119228" y="4880103"/>
                  <a:pt x="8123488" y="4880103"/>
                </a:cubicBezTo>
                <a:cubicBezTo>
                  <a:pt x="8125257" y="4880103"/>
                  <a:pt x="8126915" y="4880284"/>
                  <a:pt x="8128462" y="4880647"/>
                </a:cubicBezTo>
                <a:cubicBezTo>
                  <a:pt x="8130010" y="4881009"/>
                  <a:pt x="8131266" y="4881332"/>
                  <a:pt x="8132231" y="4881614"/>
                </a:cubicBezTo>
                <a:lnTo>
                  <a:pt x="8133859" y="4881614"/>
                </a:lnTo>
                <a:lnTo>
                  <a:pt x="8133859" y="4866257"/>
                </a:lnTo>
                <a:cubicBezTo>
                  <a:pt x="8131843" y="4865894"/>
                  <a:pt x="8129526" y="4865602"/>
                  <a:pt x="8126906" y="4865380"/>
                </a:cubicBezTo>
                <a:cubicBezTo>
                  <a:pt x="8124285" y="4865159"/>
                  <a:pt x="8121363" y="4865048"/>
                  <a:pt x="8118139" y="4865048"/>
                </a:cubicBezTo>
                <a:close/>
                <a:moveTo>
                  <a:pt x="8070514" y="4865048"/>
                </a:moveTo>
                <a:cubicBezTo>
                  <a:pt x="8061565" y="4865048"/>
                  <a:pt x="8054884" y="4867124"/>
                  <a:pt x="8050471" y="4871275"/>
                </a:cubicBezTo>
                <a:cubicBezTo>
                  <a:pt x="8046057" y="4875427"/>
                  <a:pt x="8043850" y="4881654"/>
                  <a:pt x="8043850" y="4889958"/>
                </a:cubicBezTo>
                <a:lnTo>
                  <a:pt x="8043850" y="4891832"/>
                </a:lnTo>
                <a:lnTo>
                  <a:pt x="8034539" y="4891832"/>
                </a:lnTo>
                <a:lnTo>
                  <a:pt x="8034539" y="4906585"/>
                </a:lnTo>
                <a:lnTo>
                  <a:pt x="8043850" y="4906585"/>
                </a:lnTo>
                <a:lnTo>
                  <a:pt x="8043850" y="4959730"/>
                </a:lnTo>
                <a:lnTo>
                  <a:pt x="8065677" y="4959730"/>
                </a:lnTo>
                <a:lnTo>
                  <a:pt x="8065677" y="4906585"/>
                </a:lnTo>
                <a:lnTo>
                  <a:pt x="8081699" y="4906585"/>
                </a:lnTo>
                <a:lnTo>
                  <a:pt x="8081699" y="4891832"/>
                </a:lnTo>
                <a:lnTo>
                  <a:pt x="8064951" y="4891832"/>
                </a:lnTo>
                <a:lnTo>
                  <a:pt x="8064951" y="4891288"/>
                </a:lnTo>
                <a:cubicBezTo>
                  <a:pt x="8064951" y="4886894"/>
                  <a:pt x="8065705" y="4883932"/>
                  <a:pt x="8067212" y="4882400"/>
                </a:cubicBezTo>
                <a:cubicBezTo>
                  <a:pt x="8068719" y="4880868"/>
                  <a:pt x="8071603" y="4880103"/>
                  <a:pt x="8075864" y="4880103"/>
                </a:cubicBezTo>
                <a:cubicBezTo>
                  <a:pt x="8077632" y="4880103"/>
                  <a:pt x="8079290" y="4880284"/>
                  <a:pt x="8080837" y="4880647"/>
                </a:cubicBezTo>
                <a:cubicBezTo>
                  <a:pt x="8082385" y="4881009"/>
                  <a:pt x="8083641" y="4881332"/>
                  <a:pt x="8084606" y="4881614"/>
                </a:cubicBezTo>
                <a:lnTo>
                  <a:pt x="8086234" y="4881614"/>
                </a:lnTo>
                <a:lnTo>
                  <a:pt x="8086234" y="4866257"/>
                </a:lnTo>
                <a:cubicBezTo>
                  <a:pt x="8084218" y="4865894"/>
                  <a:pt x="8081900" y="4865602"/>
                  <a:pt x="8079281" y="4865380"/>
                </a:cubicBezTo>
                <a:cubicBezTo>
                  <a:pt x="8076660" y="4865159"/>
                  <a:pt x="8073738" y="4865048"/>
                  <a:pt x="8070514" y="4865048"/>
                </a:cubicBezTo>
                <a:close/>
                <a:moveTo>
                  <a:pt x="7384714" y="4865048"/>
                </a:moveTo>
                <a:cubicBezTo>
                  <a:pt x="7375765" y="4865048"/>
                  <a:pt x="7369084" y="4867124"/>
                  <a:pt x="7364671" y="4871275"/>
                </a:cubicBezTo>
                <a:cubicBezTo>
                  <a:pt x="7360257" y="4875427"/>
                  <a:pt x="7358050" y="4881654"/>
                  <a:pt x="7358050" y="4889958"/>
                </a:cubicBezTo>
                <a:lnTo>
                  <a:pt x="7358050" y="4891832"/>
                </a:lnTo>
                <a:lnTo>
                  <a:pt x="7348739" y="4891832"/>
                </a:lnTo>
                <a:lnTo>
                  <a:pt x="7348739" y="4906585"/>
                </a:lnTo>
                <a:lnTo>
                  <a:pt x="7358050" y="4906585"/>
                </a:lnTo>
                <a:lnTo>
                  <a:pt x="7358050" y="4959730"/>
                </a:lnTo>
                <a:lnTo>
                  <a:pt x="7379877" y="4959730"/>
                </a:lnTo>
                <a:lnTo>
                  <a:pt x="7379877" y="4906585"/>
                </a:lnTo>
                <a:lnTo>
                  <a:pt x="7395899" y="4906585"/>
                </a:lnTo>
                <a:lnTo>
                  <a:pt x="7395899" y="4891832"/>
                </a:lnTo>
                <a:lnTo>
                  <a:pt x="7379151" y="4891832"/>
                </a:lnTo>
                <a:lnTo>
                  <a:pt x="7379151" y="4891288"/>
                </a:lnTo>
                <a:cubicBezTo>
                  <a:pt x="7379151" y="4886894"/>
                  <a:pt x="7379905" y="4883932"/>
                  <a:pt x="7381412" y="4882400"/>
                </a:cubicBezTo>
                <a:cubicBezTo>
                  <a:pt x="7382919" y="4880868"/>
                  <a:pt x="7385803" y="4880103"/>
                  <a:pt x="7390063" y="4880103"/>
                </a:cubicBezTo>
                <a:cubicBezTo>
                  <a:pt x="7391832" y="4880103"/>
                  <a:pt x="7393490" y="4880284"/>
                  <a:pt x="7395037" y="4880647"/>
                </a:cubicBezTo>
                <a:cubicBezTo>
                  <a:pt x="7396585" y="4881009"/>
                  <a:pt x="7397841" y="4881332"/>
                  <a:pt x="7398806" y="4881614"/>
                </a:cubicBezTo>
                <a:lnTo>
                  <a:pt x="7400433" y="4881614"/>
                </a:lnTo>
                <a:lnTo>
                  <a:pt x="7400433" y="4866257"/>
                </a:lnTo>
                <a:cubicBezTo>
                  <a:pt x="7398418" y="4865894"/>
                  <a:pt x="7396100" y="4865602"/>
                  <a:pt x="7393480" y="4865380"/>
                </a:cubicBezTo>
                <a:cubicBezTo>
                  <a:pt x="7390861" y="4865159"/>
                  <a:pt x="7387938" y="4865048"/>
                  <a:pt x="7384714" y="4865048"/>
                </a:cubicBezTo>
                <a:close/>
                <a:moveTo>
                  <a:pt x="0" y="0"/>
                </a:moveTo>
                <a:lnTo>
                  <a:pt x="9144000" y="0"/>
                </a:lnTo>
                <a:lnTo>
                  <a:pt x="9144000" y="5148263"/>
                </a:lnTo>
                <a:lnTo>
                  <a:pt x="0" y="5148263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60363" y="360363"/>
            <a:ext cx="8424861" cy="287638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Folientitel Zeile 1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7C2E025-60DE-4A0E-BABB-F88F666FDC3D}" type="slidenum">
              <a:rPr lang="de-DE" smtClean="0"/>
              <a:pPr/>
              <a:t>‹Nr.›</a:t>
            </a:fld>
            <a:r>
              <a:rPr lang="de-DE" dirty="0" smtClean="0"/>
              <a:t> Musteramt</a:t>
            </a:r>
            <a:endParaRPr lang="de-DE" dirty="0"/>
          </a:p>
        </p:txBody>
      </p:sp>
      <p:sp>
        <p:nvSpPr>
          <p:cNvPr id="10" name="Vertikaler Textplatzhalter 2">
            <a:extLst>
              <a:ext uri="{FF2B5EF4-FFF2-40B4-BE49-F238E27FC236}">
                <a16:creationId xmlns:a16="http://schemas.microsoft.com/office/drawing/2014/main" xmlns="" id="{98EAAF53-8784-40EC-9870-183E46F118BA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360363" y="648000"/>
            <a:ext cx="8424862" cy="288000"/>
          </a:xfrm>
        </p:spPr>
        <p:txBody>
          <a:bodyPr vert="horz"/>
          <a:lstStyle>
            <a:lvl1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0" indent="0">
              <a:lnSpc>
                <a:spcPct val="83000"/>
              </a:lnSpc>
              <a:spcAft>
                <a:spcPts val="0"/>
              </a:spcAft>
              <a:buNone/>
              <a:defRPr sz="1800" b="0">
                <a:solidFill>
                  <a:schemeClr val="bg2"/>
                </a:solidFill>
                <a:latin typeface="+mn-lt"/>
              </a:defRPr>
            </a:lvl2pPr>
            <a:lvl3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3pPr>
            <a:lvl4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4pPr>
            <a:lvl5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5pPr>
            <a:lvl6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6pPr>
            <a:lvl7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7pPr>
            <a:lvl8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8pPr>
            <a:lvl9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Folientitel Zeile 2</a:t>
            </a:r>
          </a:p>
        </p:txBody>
      </p:sp>
    </p:spTree>
    <p:extLst>
      <p:ext uri="{BB962C8B-B14F-4D97-AF65-F5344CB8AC3E}">
        <p14:creationId xmlns:p14="http://schemas.microsoft.com/office/powerpoint/2010/main" val="410926313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226">
          <p15:clr>
            <a:srgbClr val="A4A3A4"/>
          </p15:clr>
        </p15:guide>
        <p15:guide id="2" pos="5534">
          <p15:clr>
            <a:srgbClr val="A4A3A4"/>
          </p15:clr>
        </p15:guide>
        <p15:guide id="3" orient="horz" pos="782">
          <p15:clr>
            <a:srgbClr val="A4A3A4"/>
          </p15:clr>
        </p15:guide>
        <p15:guide id="4" orient="horz" pos="805">
          <p15:clr>
            <a:srgbClr val="A4A3A4"/>
          </p15:clr>
        </p15:guide>
        <p15:guide id="5" orient="horz" pos="3005">
          <p15:clr>
            <a:srgbClr val="A4A3A4"/>
          </p15:clr>
        </p15:guide>
        <p15:guide id="6" orient="horz" pos="227">
          <p15:clr>
            <a:srgbClr val="A4A3A4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ol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ildplatzhalter 20">
            <a:extLst>
              <a:ext uri="{FF2B5EF4-FFF2-40B4-BE49-F238E27FC236}">
                <a16:creationId xmlns:a16="http://schemas.microsoft.com/office/drawing/2014/main" xmlns="" id="{F8AEA139-B1E8-4664-B81E-FF90A0E5E34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 bwMode="ltGray">
          <a:xfrm>
            <a:off x="0" y="0"/>
            <a:ext cx="9144000" cy="5148263"/>
          </a:xfrm>
          <a:custGeom>
            <a:avLst/>
            <a:gdLst/>
            <a:ahLst/>
            <a:cxnLst/>
            <a:rect l="l" t="t" r="r" b="b"/>
            <a:pathLst>
              <a:path w="9144000" h="5148263">
                <a:moveTo>
                  <a:pt x="7616606" y="4927867"/>
                </a:moveTo>
                <a:lnTo>
                  <a:pt x="7616606" y="4941970"/>
                </a:lnTo>
                <a:cubicBezTo>
                  <a:pt x="7614914" y="4943416"/>
                  <a:pt x="7612949" y="4944582"/>
                  <a:pt x="7610711" y="4945466"/>
                </a:cubicBezTo>
                <a:cubicBezTo>
                  <a:pt x="7608474" y="4946350"/>
                  <a:pt x="7606268" y="4946792"/>
                  <a:pt x="7604091" y="4946792"/>
                </a:cubicBezTo>
                <a:cubicBezTo>
                  <a:pt x="7601350" y="4946792"/>
                  <a:pt x="7599335" y="4946601"/>
                  <a:pt x="7598045" y="4946219"/>
                </a:cubicBezTo>
                <a:cubicBezTo>
                  <a:pt x="7596755" y="4945837"/>
                  <a:pt x="7595646" y="4945245"/>
                  <a:pt x="7594719" y="4944441"/>
                </a:cubicBezTo>
                <a:cubicBezTo>
                  <a:pt x="7593752" y="4943637"/>
                  <a:pt x="7593147" y="4942794"/>
                  <a:pt x="7592906" y="4941910"/>
                </a:cubicBezTo>
                <a:cubicBezTo>
                  <a:pt x="7592664" y="4941026"/>
                  <a:pt x="7592543" y="4939881"/>
                  <a:pt x="7592543" y="4938474"/>
                </a:cubicBezTo>
                <a:cubicBezTo>
                  <a:pt x="7592543" y="4936345"/>
                  <a:pt x="7593117" y="4934627"/>
                  <a:pt x="7594266" y="4933321"/>
                </a:cubicBezTo>
                <a:cubicBezTo>
                  <a:pt x="7595415" y="4932015"/>
                  <a:pt x="7597077" y="4931021"/>
                  <a:pt x="7599254" y="4930338"/>
                </a:cubicBezTo>
                <a:cubicBezTo>
                  <a:pt x="7601027" y="4929775"/>
                  <a:pt x="7603627" y="4929283"/>
                  <a:pt x="7607054" y="4928861"/>
                </a:cubicBezTo>
                <a:cubicBezTo>
                  <a:pt x="7610480" y="4928440"/>
                  <a:pt x="7613664" y="4928108"/>
                  <a:pt x="7616606" y="4927867"/>
                </a:cubicBezTo>
                <a:close/>
                <a:moveTo>
                  <a:pt x="7162544" y="4905859"/>
                </a:moveTo>
                <a:cubicBezTo>
                  <a:pt x="7163952" y="4905859"/>
                  <a:pt x="7165500" y="4906000"/>
                  <a:pt x="7167189" y="4906283"/>
                </a:cubicBezTo>
                <a:cubicBezTo>
                  <a:pt x="7168878" y="4906565"/>
                  <a:pt x="7170487" y="4907030"/>
                  <a:pt x="7172015" y="4907676"/>
                </a:cubicBezTo>
                <a:lnTo>
                  <a:pt x="7172015" y="4941041"/>
                </a:lnTo>
                <a:cubicBezTo>
                  <a:pt x="7170326" y="4942252"/>
                  <a:pt x="7168375" y="4943231"/>
                  <a:pt x="7166163" y="4943978"/>
                </a:cubicBezTo>
                <a:cubicBezTo>
                  <a:pt x="7163951" y="4944725"/>
                  <a:pt x="7161860" y="4945099"/>
                  <a:pt x="7159889" y="4945099"/>
                </a:cubicBezTo>
                <a:cubicBezTo>
                  <a:pt x="7154822" y="4945099"/>
                  <a:pt x="7151142" y="4943595"/>
                  <a:pt x="7148850" y="4940587"/>
                </a:cubicBezTo>
                <a:cubicBezTo>
                  <a:pt x="7146558" y="4937579"/>
                  <a:pt x="7145412" y="4932745"/>
                  <a:pt x="7145412" y="4926084"/>
                </a:cubicBezTo>
                <a:cubicBezTo>
                  <a:pt x="7145412" y="4919746"/>
                  <a:pt x="7146839" y="4914791"/>
                  <a:pt x="7149695" y="4911218"/>
                </a:cubicBezTo>
                <a:cubicBezTo>
                  <a:pt x="7152550" y="4907645"/>
                  <a:pt x="7156833" y="4905859"/>
                  <a:pt x="7162544" y="4905859"/>
                </a:cubicBezTo>
                <a:close/>
                <a:moveTo>
                  <a:pt x="7245769" y="4904892"/>
                </a:moveTo>
                <a:cubicBezTo>
                  <a:pt x="7247865" y="4904892"/>
                  <a:pt x="7249819" y="4905234"/>
                  <a:pt x="7251633" y="4905920"/>
                </a:cubicBezTo>
                <a:cubicBezTo>
                  <a:pt x="7253447" y="4906605"/>
                  <a:pt x="7254999" y="4907774"/>
                  <a:pt x="7256289" y="4909426"/>
                </a:cubicBezTo>
                <a:cubicBezTo>
                  <a:pt x="7257579" y="4911039"/>
                  <a:pt x="7258586" y="4913195"/>
                  <a:pt x="7259312" y="4915896"/>
                </a:cubicBezTo>
                <a:cubicBezTo>
                  <a:pt x="7260037" y="4918596"/>
                  <a:pt x="7260400" y="4921942"/>
                  <a:pt x="7260400" y="4925932"/>
                </a:cubicBezTo>
                <a:cubicBezTo>
                  <a:pt x="7260400" y="4930245"/>
                  <a:pt x="7260048" y="4933621"/>
                  <a:pt x="7259342" y="4936060"/>
                </a:cubicBezTo>
                <a:cubicBezTo>
                  <a:pt x="7258637" y="4938498"/>
                  <a:pt x="7257579" y="4940584"/>
                  <a:pt x="7256168" y="4942317"/>
                </a:cubicBezTo>
                <a:cubicBezTo>
                  <a:pt x="7254918" y="4943889"/>
                  <a:pt x="7253397" y="4945008"/>
                  <a:pt x="7251603" y="4945673"/>
                </a:cubicBezTo>
                <a:cubicBezTo>
                  <a:pt x="7249809" y="4946338"/>
                  <a:pt x="7247925" y="4946671"/>
                  <a:pt x="7245950" y="4946671"/>
                </a:cubicBezTo>
                <a:cubicBezTo>
                  <a:pt x="7243652" y="4946671"/>
                  <a:pt x="7241607" y="4946308"/>
                  <a:pt x="7239813" y="4945582"/>
                </a:cubicBezTo>
                <a:cubicBezTo>
                  <a:pt x="7238019" y="4944857"/>
                  <a:pt x="7236478" y="4943708"/>
                  <a:pt x="7235188" y="4942136"/>
                </a:cubicBezTo>
                <a:cubicBezTo>
                  <a:pt x="7233858" y="4940483"/>
                  <a:pt x="7232850" y="4938297"/>
                  <a:pt x="7232165" y="4935576"/>
                </a:cubicBezTo>
                <a:cubicBezTo>
                  <a:pt x="7231480" y="4932855"/>
                  <a:pt x="7231137" y="4929641"/>
                  <a:pt x="7231137" y="4925932"/>
                </a:cubicBezTo>
                <a:cubicBezTo>
                  <a:pt x="7231137" y="4921781"/>
                  <a:pt x="7231530" y="4918334"/>
                  <a:pt x="7232316" y="4915593"/>
                </a:cubicBezTo>
                <a:cubicBezTo>
                  <a:pt x="7233102" y="4912852"/>
                  <a:pt x="7234160" y="4910696"/>
                  <a:pt x="7235490" y="4909124"/>
                </a:cubicBezTo>
                <a:cubicBezTo>
                  <a:pt x="7236982" y="4907431"/>
                  <a:pt x="7238543" y="4906302"/>
                  <a:pt x="7240176" y="4905738"/>
                </a:cubicBezTo>
                <a:cubicBezTo>
                  <a:pt x="7241808" y="4905174"/>
                  <a:pt x="7243672" y="4904892"/>
                  <a:pt x="7245769" y="4904892"/>
                </a:cubicBezTo>
                <a:close/>
                <a:moveTo>
                  <a:pt x="8645580" y="4903320"/>
                </a:moveTo>
                <a:cubicBezTo>
                  <a:pt x="8650095" y="4903320"/>
                  <a:pt x="8653420" y="4904469"/>
                  <a:pt x="8655556" y="4906766"/>
                </a:cubicBezTo>
                <a:cubicBezTo>
                  <a:pt x="8657693" y="4909064"/>
                  <a:pt x="8658822" y="4912490"/>
                  <a:pt x="8658942" y="4917044"/>
                </a:cubicBezTo>
                <a:lnTo>
                  <a:pt x="8630707" y="4917044"/>
                </a:lnTo>
                <a:cubicBezTo>
                  <a:pt x="8631030" y="4912248"/>
                  <a:pt x="8632542" y="4908761"/>
                  <a:pt x="8635242" y="4906585"/>
                </a:cubicBezTo>
                <a:cubicBezTo>
                  <a:pt x="8637942" y="4904408"/>
                  <a:pt x="8641389" y="4903320"/>
                  <a:pt x="8645580" y="4903320"/>
                </a:cubicBezTo>
                <a:close/>
                <a:moveTo>
                  <a:pt x="8436030" y="4903320"/>
                </a:moveTo>
                <a:cubicBezTo>
                  <a:pt x="8440545" y="4903320"/>
                  <a:pt x="8443870" y="4904469"/>
                  <a:pt x="8446006" y="4906766"/>
                </a:cubicBezTo>
                <a:cubicBezTo>
                  <a:pt x="8448143" y="4909064"/>
                  <a:pt x="8449272" y="4912490"/>
                  <a:pt x="8449392" y="4917044"/>
                </a:cubicBezTo>
                <a:lnTo>
                  <a:pt x="8421157" y="4917044"/>
                </a:lnTo>
                <a:cubicBezTo>
                  <a:pt x="8421480" y="4912248"/>
                  <a:pt x="8422992" y="4908761"/>
                  <a:pt x="8425692" y="4906585"/>
                </a:cubicBezTo>
                <a:cubicBezTo>
                  <a:pt x="8428392" y="4904408"/>
                  <a:pt x="8431838" y="4903320"/>
                  <a:pt x="8436030" y="4903320"/>
                </a:cubicBezTo>
                <a:close/>
                <a:moveTo>
                  <a:pt x="7778806" y="4903320"/>
                </a:moveTo>
                <a:cubicBezTo>
                  <a:pt x="7783320" y="4903320"/>
                  <a:pt x="7786646" y="4904469"/>
                  <a:pt x="7788782" y="4906766"/>
                </a:cubicBezTo>
                <a:cubicBezTo>
                  <a:pt x="7790918" y="4909064"/>
                  <a:pt x="7792047" y="4912490"/>
                  <a:pt x="7792168" y="4917044"/>
                </a:cubicBezTo>
                <a:lnTo>
                  <a:pt x="7763932" y="4917044"/>
                </a:lnTo>
                <a:cubicBezTo>
                  <a:pt x="7764255" y="4912248"/>
                  <a:pt x="7765767" y="4908761"/>
                  <a:pt x="7768467" y="4906585"/>
                </a:cubicBezTo>
                <a:cubicBezTo>
                  <a:pt x="7771168" y="4904408"/>
                  <a:pt x="7774614" y="4903320"/>
                  <a:pt x="7778806" y="4903320"/>
                </a:cubicBezTo>
                <a:close/>
                <a:moveTo>
                  <a:pt x="7035856" y="4903320"/>
                </a:moveTo>
                <a:cubicBezTo>
                  <a:pt x="7040370" y="4903320"/>
                  <a:pt x="7043696" y="4904469"/>
                  <a:pt x="7045832" y="4906766"/>
                </a:cubicBezTo>
                <a:cubicBezTo>
                  <a:pt x="7047968" y="4909064"/>
                  <a:pt x="7049097" y="4912490"/>
                  <a:pt x="7049218" y="4917044"/>
                </a:cubicBezTo>
                <a:lnTo>
                  <a:pt x="7020982" y="4917044"/>
                </a:lnTo>
                <a:cubicBezTo>
                  <a:pt x="7021305" y="4912248"/>
                  <a:pt x="7022816" y="4908761"/>
                  <a:pt x="7025517" y="4906585"/>
                </a:cubicBezTo>
                <a:cubicBezTo>
                  <a:pt x="7028218" y="4904408"/>
                  <a:pt x="7031664" y="4903320"/>
                  <a:pt x="7035856" y="4903320"/>
                </a:cubicBezTo>
                <a:close/>
                <a:moveTo>
                  <a:pt x="8699442" y="4891832"/>
                </a:moveTo>
                <a:lnTo>
                  <a:pt x="8699442" y="4959730"/>
                </a:lnTo>
                <a:lnTo>
                  <a:pt x="8721269" y="4959730"/>
                </a:lnTo>
                <a:lnTo>
                  <a:pt x="8721269" y="4891832"/>
                </a:lnTo>
                <a:close/>
                <a:moveTo>
                  <a:pt x="8489892" y="4891832"/>
                </a:moveTo>
                <a:lnTo>
                  <a:pt x="8489892" y="4959730"/>
                </a:lnTo>
                <a:lnTo>
                  <a:pt x="8511719" y="4959730"/>
                </a:lnTo>
                <a:lnTo>
                  <a:pt x="8511719" y="4891832"/>
                </a:lnTo>
                <a:close/>
                <a:moveTo>
                  <a:pt x="8004118" y="4891832"/>
                </a:moveTo>
                <a:lnTo>
                  <a:pt x="8004118" y="4959730"/>
                </a:lnTo>
                <a:lnTo>
                  <a:pt x="8025944" y="4959730"/>
                </a:lnTo>
                <a:lnTo>
                  <a:pt x="8025944" y="4891832"/>
                </a:lnTo>
                <a:close/>
                <a:moveTo>
                  <a:pt x="6765323" y="4891832"/>
                </a:moveTo>
                <a:lnTo>
                  <a:pt x="6765323" y="4936029"/>
                </a:lnTo>
                <a:cubicBezTo>
                  <a:pt x="6765323" y="4944454"/>
                  <a:pt x="6767346" y="4950822"/>
                  <a:pt x="6771392" y="4955135"/>
                </a:cubicBezTo>
                <a:cubicBezTo>
                  <a:pt x="6775437" y="4959448"/>
                  <a:pt x="6781204" y="4961605"/>
                  <a:pt x="6788692" y="4961605"/>
                </a:cubicBezTo>
                <a:cubicBezTo>
                  <a:pt x="6793321" y="4961605"/>
                  <a:pt x="6797306" y="4960808"/>
                  <a:pt x="6800647" y="4959216"/>
                </a:cubicBezTo>
                <a:cubicBezTo>
                  <a:pt x="6803988" y="4957624"/>
                  <a:pt x="6807672" y="4955296"/>
                  <a:pt x="6811697" y="4952233"/>
                </a:cubicBezTo>
                <a:lnTo>
                  <a:pt x="6811697" y="4959730"/>
                </a:lnTo>
                <a:lnTo>
                  <a:pt x="6833524" y="4959730"/>
                </a:lnTo>
                <a:lnTo>
                  <a:pt x="6833524" y="4891832"/>
                </a:lnTo>
                <a:lnTo>
                  <a:pt x="6811697" y="4891832"/>
                </a:lnTo>
                <a:lnTo>
                  <a:pt x="6811697" y="4939959"/>
                </a:lnTo>
                <a:cubicBezTo>
                  <a:pt x="6809601" y="4941290"/>
                  <a:pt x="6807425" y="4942297"/>
                  <a:pt x="6805167" y="4942982"/>
                </a:cubicBezTo>
                <a:cubicBezTo>
                  <a:pt x="6802910" y="4943668"/>
                  <a:pt x="6800855" y="4944010"/>
                  <a:pt x="6799000" y="4944010"/>
                </a:cubicBezTo>
                <a:cubicBezTo>
                  <a:pt x="6796219" y="4944010"/>
                  <a:pt x="6794053" y="4943668"/>
                  <a:pt x="6792501" y="4942982"/>
                </a:cubicBezTo>
                <a:cubicBezTo>
                  <a:pt x="6790949" y="4942297"/>
                  <a:pt x="6789790" y="4941209"/>
                  <a:pt x="6789024" y="4939718"/>
                </a:cubicBezTo>
                <a:cubicBezTo>
                  <a:pt x="6788218" y="4938226"/>
                  <a:pt x="6787704" y="4936342"/>
                  <a:pt x="6787483" y="4934064"/>
                </a:cubicBezTo>
                <a:cubicBezTo>
                  <a:pt x="6787261" y="4931787"/>
                  <a:pt x="6787150" y="4928935"/>
                  <a:pt x="6787150" y="4925509"/>
                </a:cubicBezTo>
                <a:lnTo>
                  <a:pt x="6787150" y="4891832"/>
                </a:lnTo>
                <a:close/>
                <a:moveTo>
                  <a:pt x="8391106" y="4891590"/>
                </a:moveTo>
                <a:cubicBezTo>
                  <a:pt x="8388129" y="4891590"/>
                  <a:pt x="8384871" y="4892265"/>
                  <a:pt x="8381332" y="4893616"/>
                </a:cubicBezTo>
                <a:cubicBezTo>
                  <a:pt x="8377793" y="4894966"/>
                  <a:pt x="8373630" y="4897697"/>
                  <a:pt x="8368844" y="4901808"/>
                </a:cubicBezTo>
                <a:lnTo>
                  <a:pt x="8368844" y="4891832"/>
                </a:lnTo>
                <a:lnTo>
                  <a:pt x="8347018" y="4891832"/>
                </a:lnTo>
                <a:lnTo>
                  <a:pt x="8347018" y="4959730"/>
                </a:lnTo>
                <a:lnTo>
                  <a:pt x="8368844" y="4959730"/>
                </a:lnTo>
                <a:lnTo>
                  <a:pt x="8368844" y="4914263"/>
                </a:lnTo>
                <a:cubicBezTo>
                  <a:pt x="8371579" y="4913296"/>
                  <a:pt x="8374133" y="4912611"/>
                  <a:pt x="8376506" y="4912208"/>
                </a:cubicBezTo>
                <a:cubicBezTo>
                  <a:pt x="8378879" y="4911804"/>
                  <a:pt x="8381614" y="4911603"/>
                  <a:pt x="8384711" y="4911603"/>
                </a:cubicBezTo>
                <a:cubicBezTo>
                  <a:pt x="8386078" y="4911603"/>
                  <a:pt x="8387787" y="4911684"/>
                  <a:pt x="8389838" y="4911845"/>
                </a:cubicBezTo>
                <a:cubicBezTo>
                  <a:pt x="8391890" y="4912006"/>
                  <a:pt x="8393378" y="4912248"/>
                  <a:pt x="8394303" y="4912570"/>
                </a:cubicBezTo>
                <a:lnTo>
                  <a:pt x="8396233" y="4912570"/>
                </a:lnTo>
                <a:lnTo>
                  <a:pt x="8396233" y="4891832"/>
                </a:lnTo>
                <a:cubicBezTo>
                  <a:pt x="8395509" y="4891751"/>
                  <a:pt x="8394664" y="4891691"/>
                  <a:pt x="8393700" y="4891651"/>
                </a:cubicBezTo>
                <a:cubicBezTo>
                  <a:pt x="8392734" y="4891610"/>
                  <a:pt x="8391870" y="4891590"/>
                  <a:pt x="8391106" y="4891590"/>
                </a:cubicBezTo>
                <a:close/>
                <a:moveTo>
                  <a:pt x="7991055" y="4891590"/>
                </a:moveTo>
                <a:cubicBezTo>
                  <a:pt x="7988079" y="4891590"/>
                  <a:pt x="7984821" y="4892265"/>
                  <a:pt x="7981282" y="4893616"/>
                </a:cubicBezTo>
                <a:cubicBezTo>
                  <a:pt x="7977743" y="4894966"/>
                  <a:pt x="7973580" y="4897697"/>
                  <a:pt x="7968794" y="4901808"/>
                </a:cubicBezTo>
                <a:lnTo>
                  <a:pt x="7968794" y="4891832"/>
                </a:lnTo>
                <a:lnTo>
                  <a:pt x="7946968" y="4891832"/>
                </a:lnTo>
                <a:lnTo>
                  <a:pt x="7946968" y="4959730"/>
                </a:lnTo>
                <a:lnTo>
                  <a:pt x="7968794" y="4959730"/>
                </a:lnTo>
                <a:lnTo>
                  <a:pt x="7968794" y="4914263"/>
                </a:lnTo>
                <a:cubicBezTo>
                  <a:pt x="7971529" y="4913296"/>
                  <a:pt x="7974083" y="4912611"/>
                  <a:pt x="7976456" y="4912208"/>
                </a:cubicBezTo>
                <a:cubicBezTo>
                  <a:pt x="7978829" y="4911804"/>
                  <a:pt x="7981564" y="4911603"/>
                  <a:pt x="7984661" y="4911603"/>
                </a:cubicBezTo>
                <a:cubicBezTo>
                  <a:pt x="7986028" y="4911603"/>
                  <a:pt x="7987737" y="4911684"/>
                  <a:pt x="7989789" y="4911845"/>
                </a:cubicBezTo>
                <a:cubicBezTo>
                  <a:pt x="7991840" y="4912006"/>
                  <a:pt x="7993328" y="4912248"/>
                  <a:pt x="7994253" y="4912570"/>
                </a:cubicBezTo>
                <a:lnTo>
                  <a:pt x="7996183" y="4912570"/>
                </a:lnTo>
                <a:lnTo>
                  <a:pt x="7996183" y="4891832"/>
                </a:lnTo>
                <a:cubicBezTo>
                  <a:pt x="7995459" y="4891751"/>
                  <a:pt x="7994615" y="4891691"/>
                  <a:pt x="7993650" y="4891651"/>
                </a:cubicBezTo>
                <a:cubicBezTo>
                  <a:pt x="7992684" y="4891610"/>
                  <a:pt x="7991819" y="4891590"/>
                  <a:pt x="7991055" y="4891590"/>
                </a:cubicBezTo>
                <a:close/>
                <a:moveTo>
                  <a:pt x="7343355" y="4891590"/>
                </a:moveTo>
                <a:cubicBezTo>
                  <a:pt x="7340379" y="4891590"/>
                  <a:pt x="7337121" y="4892265"/>
                  <a:pt x="7333582" y="4893616"/>
                </a:cubicBezTo>
                <a:cubicBezTo>
                  <a:pt x="7330042" y="4894966"/>
                  <a:pt x="7325880" y="4897697"/>
                  <a:pt x="7321094" y="4901808"/>
                </a:cubicBezTo>
                <a:lnTo>
                  <a:pt x="7321094" y="4891832"/>
                </a:lnTo>
                <a:lnTo>
                  <a:pt x="7299268" y="4891832"/>
                </a:lnTo>
                <a:lnTo>
                  <a:pt x="7299268" y="4959730"/>
                </a:lnTo>
                <a:lnTo>
                  <a:pt x="7321094" y="4959730"/>
                </a:lnTo>
                <a:lnTo>
                  <a:pt x="7321094" y="4914263"/>
                </a:lnTo>
                <a:cubicBezTo>
                  <a:pt x="7323829" y="4913296"/>
                  <a:pt x="7326383" y="4912611"/>
                  <a:pt x="7328756" y="4912208"/>
                </a:cubicBezTo>
                <a:cubicBezTo>
                  <a:pt x="7331129" y="4911804"/>
                  <a:pt x="7333864" y="4911603"/>
                  <a:pt x="7336961" y="4911603"/>
                </a:cubicBezTo>
                <a:cubicBezTo>
                  <a:pt x="7338328" y="4911603"/>
                  <a:pt x="7340037" y="4911684"/>
                  <a:pt x="7342089" y="4911845"/>
                </a:cubicBezTo>
                <a:cubicBezTo>
                  <a:pt x="7344140" y="4912006"/>
                  <a:pt x="7345628" y="4912248"/>
                  <a:pt x="7346553" y="4912570"/>
                </a:cubicBezTo>
                <a:lnTo>
                  <a:pt x="7348483" y="4912570"/>
                </a:lnTo>
                <a:lnTo>
                  <a:pt x="7348483" y="4891832"/>
                </a:lnTo>
                <a:cubicBezTo>
                  <a:pt x="7347759" y="4891751"/>
                  <a:pt x="7346915" y="4891691"/>
                  <a:pt x="7345950" y="4891651"/>
                </a:cubicBezTo>
                <a:cubicBezTo>
                  <a:pt x="7344984" y="4891610"/>
                  <a:pt x="7344119" y="4891590"/>
                  <a:pt x="7343355" y="4891590"/>
                </a:cubicBezTo>
                <a:close/>
                <a:moveTo>
                  <a:pt x="6958205" y="4889958"/>
                </a:moveTo>
                <a:cubicBezTo>
                  <a:pt x="6947483" y="4889958"/>
                  <a:pt x="6939028" y="4892124"/>
                  <a:pt x="6932841" y="4896457"/>
                </a:cubicBezTo>
                <a:cubicBezTo>
                  <a:pt x="6926654" y="4900790"/>
                  <a:pt x="6923560" y="4906222"/>
                  <a:pt x="6923560" y="4912752"/>
                </a:cubicBezTo>
                <a:cubicBezTo>
                  <a:pt x="6923560" y="4917830"/>
                  <a:pt x="6925052" y="4922073"/>
                  <a:pt x="6928034" y="4925479"/>
                </a:cubicBezTo>
                <a:cubicBezTo>
                  <a:pt x="6931017" y="4928885"/>
                  <a:pt x="6935592" y="4931394"/>
                  <a:pt x="6941759" y="4933006"/>
                </a:cubicBezTo>
                <a:cubicBezTo>
                  <a:pt x="6944016" y="4933611"/>
                  <a:pt x="6946525" y="4934125"/>
                  <a:pt x="6949287" y="4934548"/>
                </a:cubicBezTo>
                <a:cubicBezTo>
                  <a:pt x="6952048" y="4934971"/>
                  <a:pt x="6954234" y="4935364"/>
                  <a:pt x="6955847" y="4935727"/>
                </a:cubicBezTo>
                <a:cubicBezTo>
                  <a:pt x="6959233" y="4936412"/>
                  <a:pt x="6961530" y="4937128"/>
                  <a:pt x="6962739" y="4937873"/>
                </a:cubicBezTo>
                <a:cubicBezTo>
                  <a:pt x="6963949" y="4938619"/>
                  <a:pt x="6964553" y="4939818"/>
                  <a:pt x="6964553" y="4941471"/>
                </a:cubicBezTo>
                <a:cubicBezTo>
                  <a:pt x="6964553" y="4943325"/>
                  <a:pt x="6963525" y="4944726"/>
                  <a:pt x="6961470" y="4945673"/>
                </a:cubicBezTo>
                <a:cubicBezTo>
                  <a:pt x="6959414" y="4946620"/>
                  <a:pt x="6956250" y="4947094"/>
                  <a:pt x="6951977" y="4947094"/>
                </a:cubicBezTo>
                <a:cubicBezTo>
                  <a:pt x="6948712" y="4947094"/>
                  <a:pt x="6945649" y="4946761"/>
                  <a:pt x="6942787" y="4946096"/>
                </a:cubicBezTo>
                <a:cubicBezTo>
                  <a:pt x="6939925" y="4945431"/>
                  <a:pt x="6937366" y="4944635"/>
                  <a:pt x="6935108" y="4943708"/>
                </a:cubicBezTo>
                <a:cubicBezTo>
                  <a:pt x="6932489" y="4942660"/>
                  <a:pt x="6930463" y="4941683"/>
                  <a:pt x="6929032" y="4940776"/>
                </a:cubicBezTo>
                <a:cubicBezTo>
                  <a:pt x="6927601" y="4939869"/>
                  <a:pt x="6926341" y="4939032"/>
                  <a:pt x="6925253" y="4938266"/>
                </a:cubicBezTo>
                <a:lnTo>
                  <a:pt x="6923258" y="4938266"/>
                </a:lnTo>
                <a:lnTo>
                  <a:pt x="6923258" y="4956163"/>
                </a:lnTo>
                <a:cubicBezTo>
                  <a:pt x="6926241" y="4957533"/>
                  <a:pt x="6930191" y="4958783"/>
                  <a:pt x="6935108" y="4959912"/>
                </a:cubicBezTo>
                <a:cubicBezTo>
                  <a:pt x="6940026" y="4961040"/>
                  <a:pt x="6945508" y="4961605"/>
                  <a:pt x="6951554" y="4961605"/>
                </a:cubicBezTo>
                <a:cubicBezTo>
                  <a:pt x="6962477" y="4961605"/>
                  <a:pt x="6971083" y="4959458"/>
                  <a:pt x="6977371" y="4955165"/>
                </a:cubicBezTo>
                <a:cubicBezTo>
                  <a:pt x="6983659" y="4950873"/>
                  <a:pt x="6986803" y="4945220"/>
                  <a:pt x="6986803" y="4938206"/>
                </a:cubicBezTo>
                <a:cubicBezTo>
                  <a:pt x="6986803" y="4933409"/>
                  <a:pt x="6985433" y="4929409"/>
                  <a:pt x="6982692" y="4926204"/>
                </a:cubicBezTo>
                <a:cubicBezTo>
                  <a:pt x="6979951" y="4923000"/>
                  <a:pt x="6975718" y="4920652"/>
                  <a:pt x="6969995" y="4919161"/>
                </a:cubicBezTo>
                <a:cubicBezTo>
                  <a:pt x="6967415" y="4918516"/>
                  <a:pt x="6964845" y="4917982"/>
                  <a:pt x="6962286" y="4917558"/>
                </a:cubicBezTo>
                <a:cubicBezTo>
                  <a:pt x="6959726" y="4917135"/>
                  <a:pt x="6957338" y="4916702"/>
                  <a:pt x="6955121" y="4916258"/>
                </a:cubicBezTo>
                <a:cubicBezTo>
                  <a:pt x="6951090" y="4915412"/>
                  <a:pt x="6948531" y="4914566"/>
                  <a:pt x="6947443" y="4913719"/>
                </a:cubicBezTo>
                <a:cubicBezTo>
                  <a:pt x="6946354" y="4912873"/>
                  <a:pt x="6945810" y="4911643"/>
                  <a:pt x="6945810" y="4910031"/>
                </a:cubicBezTo>
                <a:cubicBezTo>
                  <a:pt x="6945810" y="4908257"/>
                  <a:pt x="6947009" y="4906887"/>
                  <a:pt x="6949408" y="4905920"/>
                </a:cubicBezTo>
                <a:cubicBezTo>
                  <a:pt x="6951806" y="4904952"/>
                  <a:pt x="6954758" y="4904469"/>
                  <a:pt x="6958265" y="4904469"/>
                </a:cubicBezTo>
                <a:cubicBezTo>
                  <a:pt x="6962497" y="4904469"/>
                  <a:pt x="6966679" y="4905164"/>
                  <a:pt x="6970811" y="4906554"/>
                </a:cubicBezTo>
                <a:cubicBezTo>
                  <a:pt x="6974942" y="4907945"/>
                  <a:pt x="6978621" y="4909749"/>
                  <a:pt x="6981845" y="4911966"/>
                </a:cubicBezTo>
                <a:lnTo>
                  <a:pt x="6983719" y="4911966"/>
                </a:lnTo>
                <a:lnTo>
                  <a:pt x="6983719" y="4894795"/>
                </a:lnTo>
                <a:cubicBezTo>
                  <a:pt x="6981099" y="4893626"/>
                  <a:pt x="6977462" y="4892527"/>
                  <a:pt x="6972806" y="4891500"/>
                </a:cubicBezTo>
                <a:cubicBezTo>
                  <a:pt x="6968151" y="4890472"/>
                  <a:pt x="6963283" y="4889958"/>
                  <a:pt x="6958205" y="4889958"/>
                </a:cubicBezTo>
                <a:close/>
                <a:moveTo>
                  <a:pt x="6882005" y="4889958"/>
                </a:moveTo>
                <a:cubicBezTo>
                  <a:pt x="6871283" y="4889958"/>
                  <a:pt x="6862828" y="4892124"/>
                  <a:pt x="6856641" y="4896457"/>
                </a:cubicBezTo>
                <a:cubicBezTo>
                  <a:pt x="6850454" y="4900790"/>
                  <a:pt x="6847360" y="4906222"/>
                  <a:pt x="6847360" y="4912752"/>
                </a:cubicBezTo>
                <a:cubicBezTo>
                  <a:pt x="6847360" y="4917830"/>
                  <a:pt x="6848852" y="4922073"/>
                  <a:pt x="6851834" y="4925479"/>
                </a:cubicBezTo>
                <a:cubicBezTo>
                  <a:pt x="6854817" y="4928885"/>
                  <a:pt x="6859392" y="4931394"/>
                  <a:pt x="6865559" y="4933006"/>
                </a:cubicBezTo>
                <a:cubicBezTo>
                  <a:pt x="6867816" y="4933611"/>
                  <a:pt x="6870326" y="4934125"/>
                  <a:pt x="6873087" y="4934548"/>
                </a:cubicBezTo>
                <a:cubicBezTo>
                  <a:pt x="6875848" y="4934971"/>
                  <a:pt x="6878034" y="4935364"/>
                  <a:pt x="6879647" y="4935727"/>
                </a:cubicBezTo>
                <a:cubicBezTo>
                  <a:pt x="6883033" y="4936412"/>
                  <a:pt x="6885330" y="4937128"/>
                  <a:pt x="6886539" y="4937873"/>
                </a:cubicBezTo>
                <a:cubicBezTo>
                  <a:pt x="6887749" y="4938619"/>
                  <a:pt x="6888353" y="4939818"/>
                  <a:pt x="6888353" y="4941471"/>
                </a:cubicBezTo>
                <a:cubicBezTo>
                  <a:pt x="6888353" y="4943325"/>
                  <a:pt x="6887325" y="4944726"/>
                  <a:pt x="6885270" y="4945673"/>
                </a:cubicBezTo>
                <a:cubicBezTo>
                  <a:pt x="6883214" y="4946620"/>
                  <a:pt x="6880050" y="4947094"/>
                  <a:pt x="6875777" y="4947094"/>
                </a:cubicBezTo>
                <a:cubicBezTo>
                  <a:pt x="6872512" y="4947094"/>
                  <a:pt x="6869449" y="4946761"/>
                  <a:pt x="6866587" y="4946096"/>
                </a:cubicBezTo>
                <a:cubicBezTo>
                  <a:pt x="6863725" y="4945431"/>
                  <a:pt x="6861166" y="4944635"/>
                  <a:pt x="6858908" y="4943708"/>
                </a:cubicBezTo>
                <a:cubicBezTo>
                  <a:pt x="6856289" y="4942660"/>
                  <a:pt x="6854263" y="4941683"/>
                  <a:pt x="6852832" y="4940776"/>
                </a:cubicBezTo>
                <a:cubicBezTo>
                  <a:pt x="6851401" y="4939869"/>
                  <a:pt x="6850141" y="4939032"/>
                  <a:pt x="6849053" y="4938266"/>
                </a:cubicBezTo>
                <a:lnTo>
                  <a:pt x="6847058" y="4938266"/>
                </a:lnTo>
                <a:lnTo>
                  <a:pt x="6847058" y="4956163"/>
                </a:lnTo>
                <a:cubicBezTo>
                  <a:pt x="6850041" y="4957533"/>
                  <a:pt x="6853991" y="4958783"/>
                  <a:pt x="6858908" y="4959912"/>
                </a:cubicBezTo>
                <a:cubicBezTo>
                  <a:pt x="6863826" y="4961040"/>
                  <a:pt x="6869308" y="4961605"/>
                  <a:pt x="6875354" y="4961605"/>
                </a:cubicBezTo>
                <a:cubicBezTo>
                  <a:pt x="6886277" y="4961605"/>
                  <a:pt x="6894883" y="4959458"/>
                  <a:pt x="6901171" y="4955165"/>
                </a:cubicBezTo>
                <a:cubicBezTo>
                  <a:pt x="6907459" y="4950873"/>
                  <a:pt x="6910603" y="4945220"/>
                  <a:pt x="6910603" y="4938206"/>
                </a:cubicBezTo>
                <a:cubicBezTo>
                  <a:pt x="6910603" y="4933409"/>
                  <a:pt x="6909232" y="4929409"/>
                  <a:pt x="6906492" y="4926204"/>
                </a:cubicBezTo>
                <a:cubicBezTo>
                  <a:pt x="6903751" y="4923000"/>
                  <a:pt x="6899518" y="4920652"/>
                  <a:pt x="6893795" y="4919161"/>
                </a:cubicBezTo>
                <a:cubicBezTo>
                  <a:pt x="6891215" y="4918516"/>
                  <a:pt x="6888645" y="4917982"/>
                  <a:pt x="6886086" y="4917558"/>
                </a:cubicBezTo>
                <a:cubicBezTo>
                  <a:pt x="6883526" y="4917135"/>
                  <a:pt x="6881138" y="4916702"/>
                  <a:pt x="6878921" y="4916258"/>
                </a:cubicBezTo>
                <a:cubicBezTo>
                  <a:pt x="6874890" y="4915412"/>
                  <a:pt x="6872331" y="4914566"/>
                  <a:pt x="6871243" y="4913719"/>
                </a:cubicBezTo>
                <a:cubicBezTo>
                  <a:pt x="6870154" y="4912873"/>
                  <a:pt x="6869610" y="4911643"/>
                  <a:pt x="6869610" y="4910031"/>
                </a:cubicBezTo>
                <a:cubicBezTo>
                  <a:pt x="6869610" y="4908257"/>
                  <a:pt x="6870809" y="4906887"/>
                  <a:pt x="6873208" y="4905920"/>
                </a:cubicBezTo>
                <a:cubicBezTo>
                  <a:pt x="6875606" y="4904952"/>
                  <a:pt x="6878558" y="4904469"/>
                  <a:pt x="6882065" y="4904469"/>
                </a:cubicBezTo>
                <a:cubicBezTo>
                  <a:pt x="6886297" y="4904469"/>
                  <a:pt x="6890479" y="4905164"/>
                  <a:pt x="6894611" y="4906554"/>
                </a:cubicBezTo>
                <a:cubicBezTo>
                  <a:pt x="6898742" y="4907945"/>
                  <a:pt x="6902421" y="4909749"/>
                  <a:pt x="6905645" y="4911966"/>
                </a:cubicBezTo>
                <a:lnTo>
                  <a:pt x="6907519" y="4911966"/>
                </a:lnTo>
                <a:lnTo>
                  <a:pt x="6907519" y="4894795"/>
                </a:lnTo>
                <a:cubicBezTo>
                  <a:pt x="6904899" y="4893626"/>
                  <a:pt x="6901262" y="4892527"/>
                  <a:pt x="6896606" y="4891500"/>
                </a:cubicBezTo>
                <a:cubicBezTo>
                  <a:pt x="6891951" y="4890472"/>
                  <a:pt x="6887083" y="4889958"/>
                  <a:pt x="6882005" y="4889958"/>
                </a:cubicBezTo>
                <a:close/>
                <a:moveTo>
                  <a:pt x="7603124" y="4889897"/>
                </a:moveTo>
                <a:cubicBezTo>
                  <a:pt x="7597924" y="4889897"/>
                  <a:pt x="7592734" y="4890310"/>
                  <a:pt x="7587555" y="4891137"/>
                </a:cubicBezTo>
                <a:cubicBezTo>
                  <a:pt x="7582375" y="4891963"/>
                  <a:pt x="7578637" y="4892679"/>
                  <a:pt x="7576339" y="4893283"/>
                </a:cubicBezTo>
                <a:lnTo>
                  <a:pt x="7576339" y="4909668"/>
                </a:lnTo>
                <a:lnTo>
                  <a:pt x="7578334" y="4909668"/>
                </a:lnTo>
                <a:cubicBezTo>
                  <a:pt x="7580108" y="4908983"/>
                  <a:pt x="7583030" y="4908005"/>
                  <a:pt x="7587101" y="4906736"/>
                </a:cubicBezTo>
                <a:cubicBezTo>
                  <a:pt x="7591173" y="4905466"/>
                  <a:pt x="7595001" y="4904831"/>
                  <a:pt x="7598589" y="4904831"/>
                </a:cubicBezTo>
                <a:cubicBezTo>
                  <a:pt x="7604555" y="4904831"/>
                  <a:pt x="7609069" y="4905547"/>
                  <a:pt x="7612132" y="4906978"/>
                </a:cubicBezTo>
                <a:cubicBezTo>
                  <a:pt x="7615196" y="4908409"/>
                  <a:pt x="7616727" y="4910998"/>
                  <a:pt x="7616727" y="4914747"/>
                </a:cubicBezTo>
                <a:lnTo>
                  <a:pt x="7616727" y="4915110"/>
                </a:lnTo>
                <a:cubicBezTo>
                  <a:pt x="7610318" y="4915472"/>
                  <a:pt x="7604131" y="4916037"/>
                  <a:pt x="7598166" y="4916803"/>
                </a:cubicBezTo>
                <a:cubicBezTo>
                  <a:pt x="7592200" y="4917568"/>
                  <a:pt x="7587202" y="4918858"/>
                  <a:pt x="7583171" y="4920672"/>
                </a:cubicBezTo>
                <a:cubicBezTo>
                  <a:pt x="7579100" y="4922486"/>
                  <a:pt x="7575956" y="4924965"/>
                  <a:pt x="7573739" y="4928109"/>
                </a:cubicBezTo>
                <a:cubicBezTo>
                  <a:pt x="7571522" y="4931253"/>
                  <a:pt x="7570414" y="4935304"/>
                  <a:pt x="7570414" y="4940262"/>
                </a:cubicBezTo>
                <a:cubicBezTo>
                  <a:pt x="7570414" y="4946469"/>
                  <a:pt x="7572591" y="4951568"/>
                  <a:pt x="7576944" y="4955558"/>
                </a:cubicBezTo>
                <a:cubicBezTo>
                  <a:pt x="7581297" y="4959549"/>
                  <a:pt x="7586698" y="4961544"/>
                  <a:pt x="7593147" y="4961544"/>
                </a:cubicBezTo>
                <a:cubicBezTo>
                  <a:pt x="7595889" y="4961544"/>
                  <a:pt x="7598408" y="4961312"/>
                  <a:pt x="7600705" y="4960849"/>
                </a:cubicBezTo>
                <a:cubicBezTo>
                  <a:pt x="7603003" y="4960385"/>
                  <a:pt x="7605219" y="4959670"/>
                  <a:pt x="7607356" y="4958702"/>
                </a:cubicBezTo>
                <a:cubicBezTo>
                  <a:pt x="7608887" y="4957977"/>
                  <a:pt x="7610520" y="4956989"/>
                  <a:pt x="7612253" y="4955740"/>
                </a:cubicBezTo>
                <a:cubicBezTo>
                  <a:pt x="7613986" y="4954490"/>
                  <a:pt x="7615437" y="4953422"/>
                  <a:pt x="7616606" y="4952535"/>
                </a:cubicBezTo>
                <a:lnTo>
                  <a:pt x="7616606" y="4959730"/>
                </a:lnTo>
                <a:lnTo>
                  <a:pt x="7638191" y="4959730"/>
                </a:lnTo>
                <a:lnTo>
                  <a:pt x="7638191" y="4913538"/>
                </a:lnTo>
                <a:cubicBezTo>
                  <a:pt x="7638191" y="4905396"/>
                  <a:pt x="7635440" y="4899420"/>
                  <a:pt x="7629938" y="4895611"/>
                </a:cubicBezTo>
                <a:cubicBezTo>
                  <a:pt x="7624436" y="4891802"/>
                  <a:pt x="7615498" y="4889897"/>
                  <a:pt x="7603124" y="4889897"/>
                </a:cubicBezTo>
                <a:close/>
                <a:moveTo>
                  <a:pt x="8647334" y="4889716"/>
                </a:moveTo>
                <a:cubicBezTo>
                  <a:pt x="8635362" y="4889716"/>
                  <a:pt x="8625941" y="4892991"/>
                  <a:pt x="8619068" y="4899541"/>
                </a:cubicBezTo>
                <a:cubicBezTo>
                  <a:pt x="8612196" y="4906091"/>
                  <a:pt x="8608760" y="4914969"/>
                  <a:pt x="8608760" y="4926174"/>
                </a:cubicBezTo>
                <a:cubicBezTo>
                  <a:pt x="8608760" y="4937501"/>
                  <a:pt x="8612388" y="4946227"/>
                  <a:pt x="8619642" y="4952354"/>
                </a:cubicBezTo>
                <a:cubicBezTo>
                  <a:pt x="8626898" y="4958481"/>
                  <a:pt x="8637338" y="4961544"/>
                  <a:pt x="8650962" y="4961544"/>
                </a:cubicBezTo>
                <a:cubicBezTo>
                  <a:pt x="8656242" y="4961544"/>
                  <a:pt x="8661058" y="4961101"/>
                  <a:pt x="8665412" y="4960214"/>
                </a:cubicBezTo>
                <a:cubicBezTo>
                  <a:pt x="8669765" y="4959327"/>
                  <a:pt x="8674400" y="4957896"/>
                  <a:pt x="8679318" y="4955921"/>
                </a:cubicBezTo>
                <a:lnTo>
                  <a:pt x="8679318" y="4938448"/>
                </a:lnTo>
                <a:lnTo>
                  <a:pt x="8676900" y="4938448"/>
                </a:lnTo>
                <a:cubicBezTo>
                  <a:pt x="8674400" y="4940342"/>
                  <a:pt x="8670995" y="4942116"/>
                  <a:pt x="8666682" y="4943768"/>
                </a:cubicBezTo>
                <a:cubicBezTo>
                  <a:pt x="8662368" y="4945421"/>
                  <a:pt x="8657914" y="4946247"/>
                  <a:pt x="8653320" y="4946247"/>
                </a:cubicBezTo>
                <a:cubicBezTo>
                  <a:pt x="8646064" y="4946247"/>
                  <a:pt x="8640573" y="4944837"/>
                  <a:pt x="8636844" y="4942015"/>
                </a:cubicBezTo>
                <a:cubicBezTo>
                  <a:pt x="8633116" y="4939194"/>
                  <a:pt x="8631090" y="4935122"/>
                  <a:pt x="8630768" y="4929802"/>
                </a:cubicBezTo>
                <a:lnTo>
                  <a:pt x="8680588" y="4929802"/>
                </a:lnTo>
                <a:lnTo>
                  <a:pt x="8680588" y="4922184"/>
                </a:lnTo>
                <a:cubicBezTo>
                  <a:pt x="8680588" y="4911704"/>
                  <a:pt x="8677806" y="4903672"/>
                  <a:pt x="8672244" y="4898090"/>
                </a:cubicBezTo>
                <a:cubicBezTo>
                  <a:pt x="8666682" y="4892507"/>
                  <a:pt x="8658378" y="4889716"/>
                  <a:pt x="8647334" y="4889716"/>
                </a:cubicBezTo>
                <a:close/>
                <a:moveTo>
                  <a:pt x="8437784" y="4889716"/>
                </a:moveTo>
                <a:cubicBezTo>
                  <a:pt x="8425812" y="4889716"/>
                  <a:pt x="8416390" y="4892991"/>
                  <a:pt x="8409518" y="4899541"/>
                </a:cubicBezTo>
                <a:cubicBezTo>
                  <a:pt x="8402646" y="4906091"/>
                  <a:pt x="8399210" y="4914969"/>
                  <a:pt x="8399210" y="4926174"/>
                </a:cubicBezTo>
                <a:cubicBezTo>
                  <a:pt x="8399210" y="4937501"/>
                  <a:pt x="8402838" y="4946227"/>
                  <a:pt x="8410092" y="4952354"/>
                </a:cubicBezTo>
                <a:cubicBezTo>
                  <a:pt x="8417348" y="4958481"/>
                  <a:pt x="8427788" y="4961544"/>
                  <a:pt x="8441412" y="4961544"/>
                </a:cubicBezTo>
                <a:cubicBezTo>
                  <a:pt x="8446692" y="4961544"/>
                  <a:pt x="8451508" y="4961101"/>
                  <a:pt x="8455862" y="4960214"/>
                </a:cubicBezTo>
                <a:cubicBezTo>
                  <a:pt x="8460215" y="4959327"/>
                  <a:pt x="8464850" y="4957896"/>
                  <a:pt x="8469768" y="4955921"/>
                </a:cubicBezTo>
                <a:lnTo>
                  <a:pt x="8469768" y="4938448"/>
                </a:lnTo>
                <a:lnTo>
                  <a:pt x="8467350" y="4938448"/>
                </a:lnTo>
                <a:cubicBezTo>
                  <a:pt x="8464850" y="4940342"/>
                  <a:pt x="8461445" y="4942116"/>
                  <a:pt x="8457132" y="4943768"/>
                </a:cubicBezTo>
                <a:cubicBezTo>
                  <a:pt x="8452818" y="4945421"/>
                  <a:pt x="8448364" y="4946247"/>
                  <a:pt x="8443770" y="4946247"/>
                </a:cubicBezTo>
                <a:cubicBezTo>
                  <a:pt x="8436514" y="4946247"/>
                  <a:pt x="8431022" y="4944837"/>
                  <a:pt x="8427294" y="4942015"/>
                </a:cubicBezTo>
                <a:cubicBezTo>
                  <a:pt x="8423566" y="4939194"/>
                  <a:pt x="8421540" y="4935122"/>
                  <a:pt x="8421218" y="4929802"/>
                </a:cubicBezTo>
                <a:lnTo>
                  <a:pt x="8471038" y="4929802"/>
                </a:lnTo>
                <a:lnTo>
                  <a:pt x="8471038" y="4922184"/>
                </a:lnTo>
                <a:cubicBezTo>
                  <a:pt x="8471038" y="4911704"/>
                  <a:pt x="8468256" y="4903672"/>
                  <a:pt x="8462694" y="4898090"/>
                </a:cubicBezTo>
                <a:cubicBezTo>
                  <a:pt x="8457132" y="4892507"/>
                  <a:pt x="8448828" y="4889716"/>
                  <a:pt x="8437784" y="4889716"/>
                </a:cubicBezTo>
                <a:close/>
                <a:moveTo>
                  <a:pt x="7780559" y="4889716"/>
                </a:moveTo>
                <a:cubicBezTo>
                  <a:pt x="7768588" y="4889716"/>
                  <a:pt x="7759166" y="4892991"/>
                  <a:pt x="7752294" y="4899541"/>
                </a:cubicBezTo>
                <a:cubicBezTo>
                  <a:pt x="7745421" y="4906091"/>
                  <a:pt x="7741985" y="4914969"/>
                  <a:pt x="7741985" y="4926174"/>
                </a:cubicBezTo>
                <a:cubicBezTo>
                  <a:pt x="7741985" y="4937501"/>
                  <a:pt x="7745613" y="4946227"/>
                  <a:pt x="7752868" y="4952354"/>
                </a:cubicBezTo>
                <a:cubicBezTo>
                  <a:pt x="7760123" y="4958481"/>
                  <a:pt x="7770563" y="4961544"/>
                  <a:pt x="7784187" y="4961544"/>
                </a:cubicBezTo>
                <a:cubicBezTo>
                  <a:pt x="7789467" y="4961544"/>
                  <a:pt x="7794284" y="4961101"/>
                  <a:pt x="7798637" y="4960214"/>
                </a:cubicBezTo>
                <a:cubicBezTo>
                  <a:pt x="7802990" y="4959327"/>
                  <a:pt x="7807626" y="4957896"/>
                  <a:pt x="7812543" y="4955921"/>
                </a:cubicBezTo>
                <a:lnTo>
                  <a:pt x="7812543" y="4938448"/>
                </a:lnTo>
                <a:lnTo>
                  <a:pt x="7810125" y="4938448"/>
                </a:lnTo>
                <a:cubicBezTo>
                  <a:pt x="7807626" y="4940342"/>
                  <a:pt x="7804220" y="4942116"/>
                  <a:pt x="7799907" y="4943768"/>
                </a:cubicBezTo>
                <a:cubicBezTo>
                  <a:pt x="7795594" y="4945421"/>
                  <a:pt x="7791140" y="4946247"/>
                  <a:pt x="7786545" y="4946247"/>
                </a:cubicBezTo>
                <a:cubicBezTo>
                  <a:pt x="7779290" y="4946247"/>
                  <a:pt x="7773798" y="4944837"/>
                  <a:pt x="7770069" y="4942015"/>
                </a:cubicBezTo>
                <a:cubicBezTo>
                  <a:pt x="7766341" y="4939194"/>
                  <a:pt x="7764315" y="4935122"/>
                  <a:pt x="7763993" y="4929802"/>
                </a:cubicBezTo>
                <a:lnTo>
                  <a:pt x="7813813" y="4929802"/>
                </a:lnTo>
                <a:lnTo>
                  <a:pt x="7813813" y="4922184"/>
                </a:lnTo>
                <a:cubicBezTo>
                  <a:pt x="7813813" y="4911704"/>
                  <a:pt x="7811032" y="4903672"/>
                  <a:pt x="7805469" y="4898090"/>
                </a:cubicBezTo>
                <a:cubicBezTo>
                  <a:pt x="7799907" y="4892507"/>
                  <a:pt x="7791604" y="4889716"/>
                  <a:pt x="7780559" y="4889716"/>
                </a:cubicBezTo>
                <a:close/>
                <a:moveTo>
                  <a:pt x="7245769" y="4889716"/>
                </a:moveTo>
                <a:cubicBezTo>
                  <a:pt x="7234079" y="4889716"/>
                  <a:pt x="7224960" y="4892920"/>
                  <a:pt x="7218410" y="4899329"/>
                </a:cubicBezTo>
                <a:cubicBezTo>
                  <a:pt x="7211860" y="4905738"/>
                  <a:pt x="7208585" y="4914566"/>
                  <a:pt x="7208585" y="4925811"/>
                </a:cubicBezTo>
                <a:cubicBezTo>
                  <a:pt x="7208585" y="4936977"/>
                  <a:pt x="7211839" y="4945774"/>
                  <a:pt x="7218349" y="4952203"/>
                </a:cubicBezTo>
                <a:cubicBezTo>
                  <a:pt x="7224859" y="4958632"/>
                  <a:pt x="7233999" y="4961846"/>
                  <a:pt x="7245769" y="4961846"/>
                </a:cubicBezTo>
                <a:cubicBezTo>
                  <a:pt x="7257538" y="4961846"/>
                  <a:pt x="7266678" y="4958632"/>
                  <a:pt x="7273188" y="4952203"/>
                </a:cubicBezTo>
                <a:cubicBezTo>
                  <a:pt x="7279698" y="4945774"/>
                  <a:pt x="7282952" y="4936977"/>
                  <a:pt x="7282952" y="4925811"/>
                </a:cubicBezTo>
                <a:cubicBezTo>
                  <a:pt x="7282952" y="4914646"/>
                  <a:pt x="7279718" y="4905839"/>
                  <a:pt x="7273248" y="4899390"/>
                </a:cubicBezTo>
                <a:cubicBezTo>
                  <a:pt x="7266779" y="4892941"/>
                  <a:pt x="7257619" y="4889716"/>
                  <a:pt x="7245769" y="4889716"/>
                </a:cubicBezTo>
                <a:close/>
                <a:moveTo>
                  <a:pt x="7037609" y="4889716"/>
                </a:moveTo>
                <a:cubicBezTo>
                  <a:pt x="7025638" y="4889716"/>
                  <a:pt x="7016216" y="4892991"/>
                  <a:pt x="7009343" y="4899541"/>
                </a:cubicBezTo>
                <a:cubicBezTo>
                  <a:pt x="7002471" y="4906091"/>
                  <a:pt x="6999035" y="4914969"/>
                  <a:pt x="6999035" y="4926174"/>
                </a:cubicBezTo>
                <a:cubicBezTo>
                  <a:pt x="6999035" y="4937501"/>
                  <a:pt x="7002662" y="4946227"/>
                  <a:pt x="7009918" y="4952354"/>
                </a:cubicBezTo>
                <a:cubicBezTo>
                  <a:pt x="7017173" y="4958481"/>
                  <a:pt x="7027613" y="4961544"/>
                  <a:pt x="7041237" y="4961544"/>
                </a:cubicBezTo>
                <a:cubicBezTo>
                  <a:pt x="7046517" y="4961544"/>
                  <a:pt x="7051334" y="4961101"/>
                  <a:pt x="7055687" y="4960214"/>
                </a:cubicBezTo>
                <a:cubicBezTo>
                  <a:pt x="7060040" y="4959327"/>
                  <a:pt x="7064676" y="4957896"/>
                  <a:pt x="7069593" y="4955921"/>
                </a:cubicBezTo>
                <a:lnTo>
                  <a:pt x="7069593" y="4938448"/>
                </a:lnTo>
                <a:lnTo>
                  <a:pt x="7067175" y="4938448"/>
                </a:lnTo>
                <a:cubicBezTo>
                  <a:pt x="7064676" y="4940342"/>
                  <a:pt x="7061270" y="4942116"/>
                  <a:pt x="7056957" y="4943768"/>
                </a:cubicBezTo>
                <a:cubicBezTo>
                  <a:pt x="7052644" y="4945421"/>
                  <a:pt x="7048190" y="4946247"/>
                  <a:pt x="7043595" y="4946247"/>
                </a:cubicBezTo>
                <a:cubicBezTo>
                  <a:pt x="7036339" y="4946247"/>
                  <a:pt x="7030848" y="4944837"/>
                  <a:pt x="7027119" y="4942015"/>
                </a:cubicBezTo>
                <a:cubicBezTo>
                  <a:pt x="7023391" y="4939194"/>
                  <a:pt x="7021365" y="4935122"/>
                  <a:pt x="7021043" y="4929802"/>
                </a:cubicBezTo>
                <a:lnTo>
                  <a:pt x="7070863" y="4929802"/>
                </a:lnTo>
                <a:lnTo>
                  <a:pt x="7070863" y="4922184"/>
                </a:lnTo>
                <a:cubicBezTo>
                  <a:pt x="7070863" y="4911704"/>
                  <a:pt x="7068082" y="4903672"/>
                  <a:pt x="7062519" y="4898090"/>
                </a:cubicBezTo>
                <a:cubicBezTo>
                  <a:pt x="7056957" y="4892507"/>
                  <a:pt x="7048654" y="4889716"/>
                  <a:pt x="7037609" y="4889716"/>
                </a:cubicBezTo>
                <a:close/>
                <a:moveTo>
                  <a:pt x="6695044" y="4886511"/>
                </a:moveTo>
                <a:lnTo>
                  <a:pt x="6700909" y="4886511"/>
                </a:lnTo>
                <a:cubicBezTo>
                  <a:pt x="6705907" y="4886511"/>
                  <a:pt x="6709645" y="4886723"/>
                  <a:pt x="6712124" y="4887146"/>
                </a:cubicBezTo>
                <a:cubicBezTo>
                  <a:pt x="6714603" y="4887570"/>
                  <a:pt x="6717032" y="4888366"/>
                  <a:pt x="6719410" y="4889535"/>
                </a:cubicBezTo>
                <a:cubicBezTo>
                  <a:pt x="6724086" y="4891913"/>
                  <a:pt x="6727502" y="4895208"/>
                  <a:pt x="6729658" y="4899420"/>
                </a:cubicBezTo>
                <a:cubicBezTo>
                  <a:pt x="6731815" y="4903632"/>
                  <a:pt x="6732893" y="4908701"/>
                  <a:pt x="6732893" y="4914626"/>
                </a:cubicBezTo>
                <a:cubicBezTo>
                  <a:pt x="6732893" y="4920592"/>
                  <a:pt x="6731905" y="4925600"/>
                  <a:pt x="6729930" y="4929651"/>
                </a:cubicBezTo>
                <a:cubicBezTo>
                  <a:pt x="6727955" y="4933702"/>
                  <a:pt x="6724851" y="4936936"/>
                  <a:pt x="6720619" y="4939355"/>
                </a:cubicBezTo>
                <a:cubicBezTo>
                  <a:pt x="6718160" y="4940685"/>
                  <a:pt x="6715641" y="4941602"/>
                  <a:pt x="6713061" y="4942106"/>
                </a:cubicBezTo>
                <a:cubicBezTo>
                  <a:pt x="6710482" y="4942610"/>
                  <a:pt x="6706431" y="4942862"/>
                  <a:pt x="6700909" y="4942862"/>
                </a:cubicBezTo>
                <a:lnTo>
                  <a:pt x="6695044" y="4942862"/>
                </a:lnTo>
                <a:close/>
                <a:moveTo>
                  <a:pt x="8738812" y="4872424"/>
                </a:moveTo>
                <a:lnTo>
                  <a:pt x="8738812" y="4891832"/>
                </a:lnTo>
                <a:lnTo>
                  <a:pt x="8729864" y="4891832"/>
                </a:lnTo>
                <a:lnTo>
                  <a:pt x="8729864" y="4906585"/>
                </a:lnTo>
                <a:lnTo>
                  <a:pt x="8738812" y="4906585"/>
                </a:lnTo>
                <a:lnTo>
                  <a:pt x="8738812" y="4938327"/>
                </a:lnTo>
                <a:cubicBezTo>
                  <a:pt x="8738812" y="4946630"/>
                  <a:pt x="8740878" y="4952495"/>
                  <a:pt x="8745010" y="4955921"/>
                </a:cubicBezTo>
                <a:cubicBezTo>
                  <a:pt x="8749141" y="4959347"/>
                  <a:pt x="8755439" y="4961060"/>
                  <a:pt x="8763904" y="4961060"/>
                </a:cubicBezTo>
                <a:cubicBezTo>
                  <a:pt x="8767692" y="4961060"/>
                  <a:pt x="8770897" y="4960890"/>
                  <a:pt x="8773517" y="4960548"/>
                </a:cubicBezTo>
                <a:cubicBezTo>
                  <a:pt x="8776137" y="4960207"/>
                  <a:pt x="8778616" y="4959735"/>
                  <a:pt x="8780954" y="4959132"/>
                </a:cubicBezTo>
                <a:lnTo>
                  <a:pt x="8780954" y="4944252"/>
                </a:lnTo>
                <a:lnTo>
                  <a:pt x="8779146" y="4944252"/>
                </a:lnTo>
                <a:cubicBezTo>
                  <a:pt x="8778422" y="4944655"/>
                  <a:pt x="8777146" y="4945099"/>
                  <a:pt x="8775317" y="4945582"/>
                </a:cubicBezTo>
                <a:cubicBezTo>
                  <a:pt x="8773488" y="4946066"/>
                  <a:pt x="8772012" y="4946308"/>
                  <a:pt x="8770887" y="4946308"/>
                </a:cubicBezTo>
                <a:cubicBezTo>
                  <a:pt x="8768154" y="4946308"/>
                  <a:pt x="8766074" y="4945894"/>
                  <a:pt x="8764648" y="4945066"/>
                </a:cubicBezTo>
                <a:cubicBezTo>
                  <a:pt x="8763220" y="4944239"/>
                  <a:pt x="8762226" y="4943119"/>
                  <a:pt x="8761664" y="4941706"/>
                </a:cubicBezTo>
                <a:cubicBezTo>
                  <a:pt x="8761061" y="4940293"/>
                  <a:pt x="8760740" y="4938698"/>
                  <a:pt x="8760699" y="4936922"/>
                </a:cubicBezTo>
                <a:cubicBezTo>
                  <a:pt x="8760659" y="4935146"/>
                  <a:pt x="8760638" y="4933067"/>
                  <a:pt x="8760638" y="4930685"/>
                </a:cubicBezTo>
                <a:lnTo>
                  <a:pt x="8760638" y="4906585"/>
                </a:lnTo>
                <a:lnTo>
                  <a:pt x="8780954" y="4906585"/>
                </a:lnTo>
                <a:lnTo>
                  <a:pt x="8780954" y="4891832"/>
                </a:lnTo>
                <a:lnTo>
                  <a:pt x="8760638" y="4891832"/>
                </a:lnTo>
                <a:lnTo>
                  <a:pt x="8760638" y="4872424"/>
                </a:lnTo>
                <a:close/>
                <a:moveTo>
                  <a:pt x="8138737" y="4872424"/>
                </a:moveTo>
                <a:lnTo>
                  <a:pt x="8138737" y="4891832"/>
                </a:lnTo>
                <a:lnTo>
                  <a:pt x="8129789" y="4891832"/>
                </a:lnTo>
                <a:lnTo>
                  <a:pt x="8129789" y="4906585"/>
                </a:lnTo>
                <a:lnTo>
                  <a:pt x="8138737" y="4906585"/>
                </a:lnTo>
                <a:lnTo>
                  <a:pt x="8138737" y="4938327"/>
                </a:lnTo>
                <a:cubicBezTo>
                  <a:pt x="8138737" y="4946630"/>
                  <a:pt x="8140803" y="4952495"/>
                  <a:pt x="8144935" y="4955921"/>
                </a:cubicBezTo>
                <a:cubicBezTo>
                  <a:pt x="8149066" y="4959347"/>
                  <a:pt x="8155364" y="4961060"/>
                  <a:pt x="8163829" y="4961060"/>
                </a:cubicBezTo>
                <a:cubicBezTo>
                  <a:pt x="8167618" y="4961060"/>
                  <a:pt x="8170822" y="4960890"/>
                  <a:pt x="8173442" y="4960548"/>
                </a:cubicBezTo>
                <a:cubicBezTo>
                  <a:pt x="8176062" y="4960207"/>
                  <a:pt x="8178541" y="4959735"/>
                  <a:pt x="8180879" y="4959132"/>
                </a:cubicBezTo>
                <a:lnTo>
                  <a:pt x="8180879" y="4944252"/>
                </a:lnTo>
                <a:lnTo>
                  <a:pt x="8179071" y="4944252"/>
                </a:lnTo>
                <a:cubicBezTo>
                  <a:pt x="8178347" y="4944655"/>
                  <a:pt x="8177071" y="4945099"/>
                  <a:pt x="8175242" y="4945582"/>
                </a:cubicBezTo>
                <a:cubicBezTo>
                  <a:pt x="8173414" y="4946066"/>
                  <a:pt x="8171937" y="4946308"/>
                  <a:pt x="8170812" y="4946308"/>
                </a:cubicBezTo>
                <a:cubicBezTo>
                  <a:pt x="8168079" y="4946308"/>
                  <a:pt x="8166000" y="4945894"/>
                  <a:pt x="8164573" y="4945066"/>
                </a:cubicBezTo>
                <a:cubicBezTo>
                  <a:pt x="8163146" y="4944239"/>
                  <a:pt x="8162151" y="4943119"/>
                  <a:pt x="8161589" y="4941706"/>
                </a:cubicBezTo>
                <a:cubicBezTo>
                  <a:pt x="8160986" y="4940293"/>
                  <a:pt x="8160665" y="4938698"/>
                  <a:pt x="8160624" y="4936922"/>
                </a:cubicBezTo>
                <a:cubicBezTo>
                  <a:pt x="8160584" y="4935146"/>
                  <a:pt x="8160564" y="4933067"/>
                  <a:pt x="8160564" y="4930685"/>
                </a:cubicBezTo>
                <a:lnTo>
                  <a:pt x="8160564" y="4906585"/>
                </a:lnTo>
                <a:lnTo>
                  <a:pt x="8180879" y="4906585"/>
                </a:lnTo>
                <a:lnTo>
                  <a:pt x="8180879" y="4891832"/>
                </a:lnTo>
                <a:lnTo>
                  <a:pt x="8160564" y="4891832"/>
                </a:lnTo>
                <a:lnTo>
                  <a:pt x="8160564" y="4872424"/>
                </a:lnTo>
                <a:close/>
                <a:moveTo>
                  <a:pt x="7891087" y="4872424"/>
                </a:moveTo>
                <a:lnTo>
                  <a:pt x="7891087" y="4891832"/>
                </a:lnTo>
                <a:lnTo>
                  <a:pt x="7882139" y="4891832"/>
                </a:lnTo>
                <a:lnTo>
                  <a:pt x="7882139" y="4906585"/>
                </a:lnTo>
                <a:lnTo>
                  <a:pt x="7891087" y="4906585"/>
                </a:lnTo>
                <a:lnTo>
                  <a:pt x="7891087" y="4938327"/>
                </a:lnTo>
                <a:cubicBezTo>
                  <a:pt x="7891087" y="4946630"/>
                  <a:pt x="7893153" y="4952495"/>
                  <a:pt x="7897285" y="4955921"/>
                </a:cubicBezTo>
                <a:cubicBezTo>
                  <a:pt x="7901416" y="4959347"/>
                  <a:pt x="7907714" y="4961060"/>
                  <a:pt x="7916179" y="4961060"/>
                </a:cubicBezTo>
                <a:cubicBezTo>
                  <a:pt x="7919968" y="4961060"/>
                  <a:pt x="7923172" y="4960890"/>
                  <a:pt x="7925792" y="4960548"/>
                </a:cubicBezTo>
                <a:cubicBezTo>
                  <a:pt x="7928412" y="4960207"/>
                  <a:pt x="7930891" y="4959735"/>
                  <a:pt x="7933229" y="4959132"/>
                </a:cubicBezTo>
                <a:lnTo>
                  <a:pt x="7933229" y="4944252"/>
                </a:lnTo>
                <a:lnTo>
                  <a:pt x="7931421" y="4944252"/>
                </a:lnTo>
                <a:cubicBezTo>
                  <a:pt x="7930697" y="4944655"/>
                  <a:pt x="7929421" y="4945099"/>
                  <a:pt x="7927592" y="4945582"/>
                </a:cubicBezTo>
                <a:cubicBezTo>
                  <a:pt x="7925764" y="4946066"/>
                  <a:pt x="7924287" y="4946308"/>
                  <a:pt x="7923162" y="4946308"/>
                </a:cubicBezTo>
                <a:cubicBezTo>
                  <a:pt x="7920429" y="4946308"/>
                  <a:pt x="7918350" y="4945894"/>
                  <a:pt x="7916923" y="4945066"/>
                </a:cubicBezTo>
                <a:cubicBezTo>
                  <a:pt x="7915496" y="4944239"/>
                  <a:pt x="7914501" y="4943119"/>
                  <a:pt x="7913939" y="4941706"/>
                </a:cubicBezTo>
                <a:cubicBezTo>
                  <a:pt x="7913336" y="4940293"/>
                  <a:pt x="7913015" y="4938698"/>
                  <a:pt x="7912974" y="4936922"/>
                </a:cubicBezTo>
                <a:cubicBezTo>
                  <a:pt x="7912934" y="4935146"/>
                  <a:pt x="7912914" y="4933067"/>
                  <a:pt x="7912914" y="4930685"/>
                </a:cubicBezTo>
                <a:lnTo>
                  <a:pt x="7912914" y="4906585"/>
                </a:lnTo>
                <a:lnTo>
                  <a:pt x="7933229" y="4906585"/>
                </a:lnTo>
                <a:lnTo>
                  <a:pt x="7933229" y="4891832"/>
                </a:lnTo>
                <a:lnTo>
                  <a:pt x="7912914" y="4891832"/>
                </a:lnTo>
                <a:lnTo>
                  <a:pt x="7912914" y="4872424"/>
                </a:lnTo>
                <a:close/>
                <a:moveTo>
                  <a:pt x="8262502" y="4869703"/>
                </a:moveTo>
                <a:lnTo>
                  <a:pt x="8262502" y="4959730"/>
                </a:lnTo>
                <a:lnTo>
                  <a:pt x="8285598" y="4959730"/>
                </a:lnTo>
                <a:lnTo>
                  <a:pt x="8285598" y="4921277"/>
                </a:lnTo>
                <a:lnTo>
                  <a:pt x="8323991" y="4921277"/>
                </a:lnTo>
                <a:lnTo>
                  <a:pt x="8323991" y="4903864"/>
                </a:lnTo>
                <a:lnTo>
                  <a:pt x="8285598" y="4903864"/>
                </a:lnTo>
                <a:lnTo>
                  <a:pt x="8285598" y="4887116"/>
                </a:lnTo>
                <a:lnTo>
                  <a:pt x="8327014" y="4887116"/>
                </a:lnTo>
                <a:lnTo>
                  <a:pt x="8327014" y="4869703"/>
                </a:lnTo>
                <a:close/>
                <a:moveTo>
                  <a:pt x="7481452" y="4869703"/>
                </a:moveTo>
                <a:lnTo>
                  <a:pt x="7481452" y="4959730"/>
                </a:lnTo>
                <a:lnTo>
                  <a:pt x="7502734" y="4959730"/>
                </a:lnTo>
                <a:lnTo>
                  <a:pt x="7502734" y="4897939"/>
                </a:lnTo>
                <a:lnTo>
                  <a:pt x="7540946" y="4959730"/>
                </a:lnTo>
                <a:lnTo>
                  <a:pt x="7563317" y="4959730"/>
                </a:lnTo>
                <a:lnTo>
                  <a:pt x="7563317" y="4869703"/>
                </a:lnTo>
                <a:lnTo>
                  <a:pt x="7542034" y="4869703"/>
                </a:lnTo>
                <a:lnTo>
                  <a:pt x="7542034" y="4921277"/>
                </a:lnTo>
                <a:lnTo>
                  <a:pt x="7509204" y="4869703"/>
                </a:lnTo>
                <a:close/>
                <a:moveTo>
                  <a:pt x="6671827" y="4869703"/>
                </a:moveTo>
                <a:lnTo>
                  <a:pt x="6671827" y="4959730"/>
                </a:lnTo>
                <a:lnTo>
                  <a:pt x="6703569" y="4959730"/>
                </a:lnTo>
                <a:cubicBezTo>
                  <a:pt x="6710744" y="4959730"/>
                  <a:pt x="6716951" y="4959206"/>
                  <a:pt x="6722191" y="4958158"/>
                </a:cubicBezTo>
                <a:cubicBezTo>
                  <a:pt x="6727431" y="4957110"/>
                  <a:pt x="6732248" y="4955256"/>
                  <a:pt x="6736641" y="4952596"/>
                </a:cubicBezTo>
                <a:cubicBezTo>
                  <a:pt x="6742486" y="4949049"/>
                  <a:pt x="6747323" y="4943960"/>
                  <a:pt x="6751152" y="4937329"/>
                </a:cubicBezTo>
                <a:cubicBezTo>
                  <a:pt x="6754982" y="4930699"/>
                  <a:pt x="6756896" y="4923191"/>
                  <a:pt x="6756896" y="4914807"/>
                </a:cubicBezTo>
                <a:cubicBezTo>
                  <a:pt x="6756896" y="4906101"/>
                  <a:pt x="6755112" y="4898533"/>
                  <a:pt x="6751545" y="4892104"/>
                </a:cubicBezTo>
                <a:cubicBezTo>
                  <a:pt x="6747978" y="4885675"/>
                  <a:pt x="6743091" y="4880566"/>
                  <a:pt x="6736883" y="4876777"/>
                </a:cubicBezTo>
                <a:cubicBezTo>
                  <a:pt x="6733256" y="4874520"/>
                  <a:pt x="6728781" y="4872777"/>
                  <a:pt x="6723461" y="4871547"/>
                </a:cubicBezTo>
                <a:cubicBezTo>
                  <a:pt x="6718140" y="4870318"/>
                  <a:pt x="6711812" y="4869703"/>
                  <a:pt x="6704476" y="4869703"/>
                </a:cubicBezTo>
                <a:close/>
                <a:moveTo>
                  <a:pt x="8698838" y="4865652"/>
                </a:moveTo>
                <a:lnTo>
                  <a:pt x="8698838" y="4882158"/>
                </a:lnTo>
                <a:lnTo>
                  <a:pt x="8721874" y="4882158"/>
                </a:lnTo>
                <a:lnTo>
                  <a:pt x="8721874" y="4865652"/>
                </a:lnTo>
                <a:close/>
                <a:moveTo>
                  <a:pt x="8527992" y="4865652"/>
                </a:moveTo>
                <a:lnTo>
                  <a:pt x="8527992" y="4959730"/>
                </a:lnTo>
                <a:lnTo>
                  <a:pt x="8549819" y="4959730"/>
                </a:lnTo>
                <a:lnTo>
                  <a:pt x="8549819" y="4911603"/>
                </a:lnTo>
                <a:cubicBezTo>
                  <a:pt x="8552198" y="4910192"/>
                  <a:pt x="8554404" y="4909164"/>
                  <a:pt x="8556440" y="4908519"/>
                </a:cubicBezTo>
                <a:cubicBezTo>
                  <a:pt x="8558475" y="4907874"/>
                  <a:pt x="8560480" y="4907552"/>
                  <a:pt x="8562456" y="4907552"/>
                </a:cubicBezTo>
                <a:cubicBezTo>
                  <a:pt x="8565236" y="4907552"/>
                  <a:pt x="8567404" y="4907895"/>
                  <a:pt x="8568955" y="4908580"/>
                </a:cubicBezTo>
                <a:cubicBezTo>
                  <a:pt x="8570506" y="4909265"/>
                  <a:pt x="8571686" y="4910353"/>
                  <a:pt x="8572492" y="4911845"/>
                </a:cubicBezTo>
                <a:cubicBezTo>
                  <a:pt x="8573178" y="4913135"/>
                  <a:pt x="8573661" y="4915140"/>
                  <a:pt x="8573943" y="4917861"/>
                </a:cubicBezTo>
                <a:cubicBezTo>
                  <a:pt x="8574225" y="4920581"/>
                  <a:pt x="8574366" y="4923312"/>
                  <a:pt x="8574366" y="4926053"/>
                </a:cubicBezTo>
                <a:lnTo>
                  <a:pt x="8574366" y="4959730"/>
                </a:lnTo>
                <a:lnTo>
                  <a:pt x="8596193" y="4959730"/>
                </a:lnTo>
                <a:lnTo>
                  <a:pt x="8596193" y="4915533"/>
                </a:lnTo>
                <a:cubicBezTo>
                  <a:pt x="8596193" y="4907028"/>
                  <a:pt x="8594130" y="4900639"/>
                  <a:pt x="8590004" y="4896367"/>
                </a:cubicBezTo>
                <a:cubicBezTo>
                  <a:pt x="8585878" y="4892094"/>
                  <a:pt x="8580151" y="4889958"/>
                  <a:pt x="8572824" y="4889958"/>
                </a:cubicBezTo>
                <a:cubicBezTo>
                  <a:pt x="8568477" y="4889958"/>
                  <a:pt x="8564522" y="4890764"/>
                  <a:pt x="8560960" y="4892376"/>
                </a:cubicBezTo>
                <a:cubicBezTo>
                  <a:pt x="8557397" y="4893989"/>
                  <a:pt x="8553684" y="4896306"/>
                  <a:pt x="8549819" y="4899329"/>
                </a:cubicBezTo>
                <a:lnTo>
                  <a:pt x="8549819" y="4865652"/>
                </a:lnTo>
                <a:close/>
                <a:moveTo>
                  <a:pt x="8489288" y="4865652"/>
                </a:moveTo>
                <a:lnTo>
                  <a:pt x="8489288" y="4882158"/>
                </a:lnTo>
                <a:lnTo>
                  <a:pt x="8512324" y="4882158"/>
                </a:lnTo>
                <a:lnTo>
                  <a:pt x="8512324" y="4865652"/>
                </a:lnTo>
                <a:close/>
                <a:moveTo>
                  <a:pt x="8003513" y="4865652"/>
                </a:moveTo>
                <a:lnTo>
                  <a:pt x="8003513" y="4882158"/>
                </a:lnTo>
                <a:lnTo>
                  <a:pt x="8026549" y="4882158"/>
                </a:lnTo>
                <a:lnTo>
                  <a:pt x="8026549" y="4865652"/>
                </a:lnTo>
                <a:close/>
                <a:moveTo>
                  <a:pt x="7661218" y="4865652"/>
                </a:moveTo>
                <a:lnTo>
                  <a:pt x="7661218" y="4959730"/>
                </a:lnTo>
                <a:lnTo>
                  <a:pt x="7683044" y="4959730"/>
                </a:lnTo>
                <a:lnTo>
                  <a:pt x="7683044" y="4911603"/>
                </a:lnTo>
                <a:cubicBezTo>
                  <a:pt x="7685423" y="4910192"/>
                  <a:pt x="7687629" y="4909164"/>
                  <a:pt x="7689665" y="4908519"/>
                </a:cubicBezTo>
                <a:cubicBezTo>
                  <a:pt x="7691700" y="4907874"/>
                  <a:pt x="7693706" y="4907552"/>
                  <a:pt x="7695681" y="4907552"/>
                </a:cubicBezTo>
                <a:cubicBezTo>
                  <a:pt x="7698462" y="4907552"/>
                  <a:pt x="7700629" y="4907895"/>
                  <a:pt x="7702180" y="4908580"/>
                </a:cubicBezTo>
                <a:cubicBezTo>
                  <a:pt x="7703732" y="4909265"/>
                  <a:pt x="7704911" y="4910353"/>
                  <a:pt x="7705717" y="4911845"/>
                </a:cubicBezTo>
                <a:cubicBezTo>
                  <a:pt x="7706403" y="4913135"/>
                  <a:pt x="7706886" y="4915140"/>
                  <a:pt x="7707168" y="4917861"/>
                </a:cubicBezTo>
                <a:cubicBezTo>
                  <a:pt x="7707450" y="4920581"/>
                  <a:pt x="7707592" y="4923312"/>
                  <a:pt x="7707592" y="4926053"/>
                </a:cubicBezTo>
                <a:lnTo>
                  <a:pt x="7707592" y="4959730"/>
                </a:lnTo>
                <a:lnTo>
                  <a:pt x="7729418" y="4959730"/>
                </a:lnTo>
                <a:lnTo>
                  <a:pt x="7729418" y="4915533"/>
                </a:lnTo>
                <a:cubicBezTo>
                  <a:pt x="7729418" y="4907028"/>
                  <a:pt x="7727355" y="4900639"/>
                  <a:pt x="7723229" y="4896367"/>
                </a:cubicBezTo>
                <a:cubicBezTo>
                  <a:pt x="7719103" y="4892094"/>
                  <a:pt x="7713376" y="4889958"/>
                  <a:pt x="7706050" y="4889958"/>
                </a:cubicBezTo>
                <a:cubicBezTo>
                  <a:pt x="7701702" y="4889958"/>
                  <a:pt x="7697747" y="4890764"/>
                  <a:pt x="7694185" y="4892376"/>
                </a:cubicBezTo>
                <a:cubicBezTo>
                  <a:pt x="7690622" y="4893989"/>
                  <a:pt x="7686909" y="4896306"/>
                  <a:pt x="7683044" y="4899329"/>
                </a:cubicBezTo>
                <a:lnTo>
                  <a:pt x="7683044" y="4865652"/>
                </a:lnTo>
                <a:close/>
                <a:moveTo>
                  <a:pt x="7613100" y="4865652"/>
                </a:moveTo>
                <a:lnTo>
                  <a:pt x="7613100" y="4882158"/>
                </a:lnTo>
                <a:lnTo>
                  <a:pt x="7631057" y="4882158"/>
                </a:lnTo>
                <a:lnTo>
                  <a:pt x="7631057" y="4865652"/>
                </a:lnTo>
                <a:close/>
                <a:moveTo>
                  <a:pt x="7580632" y="4865652"/>
                </a:moveTo>
                <a:lnTo>
                  <a:pt x="7580632" y="4882158"/>
                </a:lnTo>
                <a:lnTo>
                  <a:pt x="7598589" y="4882158"/>
                </a:lnTo>
                <a:lnTo>
                  <a:pt x="7598589" y="4865652"/>
                </a:lnTo>
                <a:close/>
                <a:moveTo>
                  <a:pt x="7172015" y="4865652"/>
                </a:moveTo>
                <a:lnTo>
                  <a:pt x="7172015" y="4894553"/>
                </a:lnTo>
                <a:cubicBezTo>
                  <a:pt x="7169277" y="4893223"/>
                  <a:pt x="7166610" y="4892124"/>
                  <a:pt x="7164014" y="4891258"/>
                </a:cubicBezTo>
                <a:cubicBezTo>
                  <a:pt x="7161417" y="4890391"/>
                  <a:pt x="7158086" y="4889958"/>
                  <a:pt x="7154019" y="4889958"/>
                </a:cubicBezTo>
                <a:cubicBezTo>
                  <a:pt x="7150114" y="4889958"/>
                  <a:pt x="7146209" y="4890794"/>
                  <a:pt x="7142304" y="4892467"/>
                </a:cubicBezTo>
                <a:cubicBezTo>
                  <a:pt x="7138399" y="4894140"/>
                  <a:pt x="7135078" y="4896488"/>
                  <a:pt x="7132341" y="4899511"/>
                </a:cubicBezTo>
                <a:cubicBezTo>
                  <a:pt x="7129442" y="4902695"/>
                  <a:pt x="7127157" y="4906514"/>
                  <a:pt x="7125487" y="4910968"/>
                </a:cubicBezTo>
                <a:cubicBezTo>
                  <a:pt x="7123816" y="4915422"/>
                  <a:pt x="7122981" y="4920531"/>
                  <a:pt x="7122981" y="4926295"/>
                </a:cubicBezTo>
                <a:cubicBezTo>
                  <a:pt x="7122981" y="4937098"/>
                  <a:pt x="7125457" y="4945683"/>
                  <a:pt x="7130408" y="4952052"/>
                </a:cubicBezTo>
                <a:cubicBezTo>
                  <a:pt x="7135360" y="4958420"/>
                  <a:pt x="7141962" y="4961605"/>
                  <a:pt x="7150215" y="4961605"/>
                </a:cubicBezTo>
                <a:cubicBezTo>
                  <a:pt x="7154482" y="4961605"/>
                  <a:pt x="7158247" y="4960879"/>
                  <a:pt x="7161507" y="4959428"/>
                </a:cubicBezTo>
                <a:cubicBezTo>
                  <a:pt x="7164768" y="4957977"/>
                  <a:pt x="7168271" y="4955720"/>
                  <a:pt x="7172015" y="4952656"/>
                </a:cubicBezTo>
                <a:lnTo>
                  <a:pt x="7172015" y="4959730"/>
                </a:lnTo>
                <a:lnTo>
                  <a:pt x="7193841" y="4959730"/>
                </a:lnTo>
                <a:lnTo>
                  <a:pt x="7193841" y="4865652"/>
                </a:lnTo>
                <a:close/>
                <a:moveTo>
                  <a:pt x="7089718" y="4865652"/>
                </a:moveTo>
                <a:lnTo>
                  <a:pt x="7089718" y="4959730"/>
                </a:lnTo>
                <a:lnTo>
                  <a:pt x="7111544" y="4959730"/>
                </a:lnTo>
                <a:lnTo>
                  <a:pt x="7111544" y="4865652"/>
                </a:lnTo>
                <a:close/>
                <a:moveTo>
                  <a:pt x="6806679" y="4865652"/>
                </a:moveTo>
                <a:lnTo>
                  <a:pt x="6806679" y="4882158"/>
                </a:lnTo>
                <a:lnTo>
                  <a:pt x="6824636" y="4882158"/>
                </a:lnTo>
                <a:lnTo>
                  <a:pt x="6824636" y="4865652"/>
                </a:lnTo>
                <a:close/>
                <a:moveTo>
                  <a:pt x="6774211" y="4865652"/>
                </a:moveTo>
                <a:lnTo>
                  <a:pt x="6774211" y="4882158"/>
                </a:lnTo>
                <a:lnTo>
                  <a:pt x="6792168" y="4882158"/>
                </a:lnTo>
                <a:lnTo>
                  <a:pt x="6792168" y="4865652"/>
                </a:lnTo>
                <a:close/>
                <a:moveTo>
                  <a:pt x="8118139" y="4865048"/>
                </a:moveTo>
                <a:cubicBezTo>
                  <a:pt x="8109190" y="4865048"/>
                  <a:pt x="8102509" y="4867124"/>
                  <a:pt x="8098096" y="4871275"/>
                </a:cubicBezTo>
                <a:cubicBezTo>
                  <a:pt x="8093682" y="4875427"/>
                  <a:pt x="8091475" y="4881654"/>
                  <a:pt x="8091475" y="4889958"/>
                </a:cubicBezTo>
                <a:lnTo>
                  <a:pt x="8091475" y="4891832"/>
                </a:lnTo>
                <a:lnTo>
                  <a:pt x="8082164" y="4891832"/>
                </a:lnTo>
                <a:lnTo>
                  <a:pt x="8082164" y="4906585"/>
                </a:lnTo>
                <a:lnTo>
                  <a:pt x="8091475" y="4906585"/>
                </a:lnTo>
                <a:lnTo>
                  <a:pt x="8091475" y="4959730"/>
                </a:lnTo>
                <a:lnTo>
                  <a:pt x="8113302" y="4959730"/>
                </a:lnTo>
                <a:lnTo>
                  <a:pt x="8113302" y="4906585"/>
                </a:lnTo>
                <a:lnTo>
                  <a:pt x="8129324" y="4906585"/>
                </a:lnTo>
                <a:lnTo>
                  <a:pt x="8129324" y="4891832"/>
                </a:lnTo>
                <a:lnTo>
                  <a:pt x="8112576" y="4891832"/>
                </a:lnTo>
                <a:lnTo>
                  <a:pt x="8112576" y="4891288"/>
                </a:lnTo>
                <a:cubicBezTo>
                  <a:pt x="8112576" y="4886894"/>
                  <a:pt x="8113330" y="4883932"/>
                  <a:pt x="8114837" y="4882400"/>
                </a:cubicBezTo>
                <a:cubicBezTo>
                  <a:pt x="8116344" y="4880868"/>
                  <a:pt x="8119228" y="4880103"/>
                  <a:pt x="8123488" y="4880103"/>
                </a:cubicBezTo>
                <a:cubicBezTo>
                  <a:pt x="8125257" y="4880103"/>
                  <a:pt x="8126915" y="4880284"/>
                  <a:pt x="8128462" y="4880647"/>
                </a:cubicBezTo>
                <a:cubicBezTo>
                  <a:pt x="8130010" y="4881009"/>
                  <a:pt x="8131266" y="4881332"/>
                  <a:pt x="8132231" y="4881614"/>
                </a:cubicBezTo>
                <a:lnTo>
                  <a:pt x="8133859" y="4881614"/>
                </a:lnTo>
                <a:lnTo>
                  <a:pt x="8133859" y="4866257"/>
                </a:lnTo>
                <a:cubicBezTo>
                  <a:pt x="8131843" y="4865894"/>
                  <a:pt x="8129526" y="4865602"/>
                  <a:pt x="8126906" y="4865380"/>
                </a:cubicBezTo>
                <a:cubicBezTo>
                  <a:pt x="8124285" y="4865159"/>
                  <a:pt x="8121363" y="4865048"/>
                  <a:pt x="8118139" y="4865048"/>
                </a:cubicBezTo>
                <a:close/>
                <a:moveTo>
                  <a:pt x="8070514" y="4865048"/>
                </a:moveTo>
                <a:cubicBezTo>
                  <a:pt x="8061565" y="4865048"/>
                  <a:pt x="8054884" y="4867124"/>
                  <a:pt x="8050471" y="4871275"/>
                </a:cubicBezTo>
                <a:cubicBezTo>
                  <a:pt x="8046057" y="4875427"/>
                  <a:pt x="8043850" y="4881654"/>
                  <a:pt x="8043850" y="4889958"/>
                </a:cubicBezTo>
                <a:lnTo>
                  <a:pt x="8043850" y="4891832"/>
                </a:lnTo>
                <a:lnTo>
                  <a:pt x="8034539" y="4891832"/>
                </a:lnTo>
                <a:lnTo>
                  <a:pt x="8034539" y="4906585"/>
                </a:lnTo>
                <a:lnTo>
                  <a:pt x="8043850" y="4906585"/>
                </a:lnTo>
                <a:lnTo>
                  <a:pt x="8043850" y="4959730"/>
                </a:lnTo>
                <a:lnTo>
                  <a:pt x="8065677" y="4959730"/>
                </a:lnTo>
                <a:lnTo>
                  <a:pt x="8065677" y="4906585"/>
                </a:lnTo>
                <a:lnTo>
                  <a:pt x="8081699" y="4906585"/>
                </a:lnTo>
                <a:lnTo>
                  <a:pt x="8081699" y="4891832"/>
                </a:lnTo>
                <a:lnTo>
                  <a:pt x="8064951" y="4891832"/>
                </a:lnTo>
                <a:lnTo>
                  <a:pt x="8064951" y="4891288"/>
                </a:lnTo>
                <a:cubicBezTo>
                  <a:pt x="8064951" y="4886894"/>
                  <a:pt x="8065705" y="4883932"/>
                  <a:pt x="8067212" y="4882400"/>
                </a:cubicBezTo>
                <a:cubicBezTo>
                  <a:pt x="8068719" y="4880868"/>
                  <a:pt x="8071603" y="4880103"/>
                  <a:pt x="8075864" y="4880103"/>
                </a:cubicBezTo>
                <a:cubicBezTo>
                  <a:pt x="8077632" y="4880103"/>
                  <a:pt x="8079290" y="4880284"/>
                  <a:pt x="8080837" y="4880647"/>
                </a:cubicBezTo>
                <a:cubicBezTo>
                  <a:pt x="8082385" y="4881009"/>
                  <a:pt x="8083641" y="4881332"/>
                  <a:pt x="8084606" y="4881614"/>
                </a:cubicBezTo>
                <a:lnTo>
                  <a:pt x="8086234" y="4881614"/>
                </a:lnTo>
                <a:lnTo>
                  <a:pt x="8086234" y="4866257"/>
                </a:lnTo>
                <a:cubicBezTo>
                  <a:pt x="8084218" y="4865894"/>
                  <a:pt x="8081900" y="4865602"/>
                  <a:pt x="8079281" y="4865380"/>
                </a:cubicBezTo>
                <a:cubicBezTo>
                  <a:pt x="8076660" y="4865159"/>
                  <a:pt x="8073738" y="4865048"/>
                  <a:pt x="8070514" y="4865048"/>
                </a:cubicBezTo>
                <a:close/>
                <a:moveTo>
                  <a:pt x="7384714" y="4865048"/>
                </a:moveTo>
                <a:cubicBezTo>
                  <a:pt x="7375765" y="4865048"/>
                  <a:pt x="7369084" y="4867124"/>
                  <a:pt x="7364671" y="4871275"/>
                </a:cubicBezTo>
                <a:cubicBezTo>
                  <a:pt x="7360257" y="4875427"/>
                  <a:pt x="7358050" y="4881654"/>
                  <a:pt x="7358050" y="4889958"/>
                </a:cubicBezTo>
                <a:lnTo>
                  <a:pt x="7358050" y="4891832"/>
                </a:lnTo>
                <a:lnTo>
                  <a:pt x="7348739" y="4891832"/>
                </a:lnTo>
                <a:lnTo>
                  <a:pt x="7348739" y="4906585"/>
                </a:lnTo>
                <a:lnTo>
                  <a:pt x="7358050" y="4906585"/>
                </a:lnTo>
                <a:lnTo>
                  <a:pt x="7358050" y="4959730"/>
                </a:lnTo>
                <a:lnTo>
                  <a:pt x="7379877" y="4959730"/>
                </a:lnTo>
                <a:lnTo>
                  <a:pt x="7379877" y="4906585"/>
                </a:lnTo>
                <a:lnTo>
                  <a:pt x="7395899" y="4906585"/>
                </a:lnTo>
                <a:lnTo>
                  <a:pt x="7395899" y="4891832"/>
                </a:lnTo>
                <a:lnTo>
                  <a:pt x="7379151" y="4891832"/>
                </a:lnTo>
                <a:lnTo>
                  <a:pt x="7379151" y="4891288"/>
                </a:lnTo>
                <a:cubicBezTo>
                  <a:pt x="7379151" y="4886894"/>
                  <a:pt x="7379905" y="4883932"/>
                  <a:pt x="7381412" y="4882400"/>
                </a:cubicBezTo>
                <a:cubicBezTo>
                  <a:pt x="7382919" y="4880868"/>
                  <a:pt x="7385803" y="4880103"/>
                  <a:pt x="7390063" y="4880103"/>
                </a:cubicBezTo>
                <a:cubicBezTo>
                  <a:pt x="7391832" y="4880103"/>
                  <a:pt x="7393490" y="4880284"/>
                  <a:pt x="7395037" y="4880647"/>
                </a:cubicBezTo>
                <a:cubicBezTo>
                  <a:pt x="7396585" y="4881009"/>
                  <a:pt x="7397841" y="4881332"/>
                  <a:pt x="7398806" y="4881614"/>
                </a:cubicBezTo>
                <a:lnTo>
                  <a:pt x="7400433" y="4881614"/>
                </a:lnTo>
                <a:lnTo>
                  <a:pt x="7400433" y="4866257"/>
                </a:lnTo>
                <a:cubicBezTo>
                  <a:pt x="7398418" y="4865894"/>
                  <a:pt x="7396100" y="4865602"/>
                  <a:pt x="7393480" y="4865380"/>
                </a:cubicBezTo>
                <a:cubicBezTo>
                  <a:pt x="7390861" y="4865159"/>
                  <a:pt x="7387938" y="4865048"/>
                  <a:pt x="7384714" y="4865048"/>
                </a:cubicBezTo>
                <a:close/>
                <a:moveTo>
                  <a:pt x="0" y="0"/>
                </a:moveTo>
                <a:lnTo>
                  <a:pt x="9144000" y="0"/>
                </a:lnTo>
                <a:lnTo>
                  <a:pt x="9144000" y="5148263"/>
                </a:lnTo>
                <a:lnTo>
                  <a:pt x="0" y="5148263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algn="ctr">
              <a:defRPr sz="1600"/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einfügen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7C2E025-60DE-4A0E-BABB-F88F666FDC3D}" type="slidenum">
              <a:rPr lang="de-DE" smtClean="0"/>
              <a:pPr/>
              <a:t>‹Nr.›</a:t>
            </a:fld>
            <a:r>
              <a:rPr lang="de-DE" dirty="0" smtClean="0"/>
              <a:t> Musteramt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6594548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226">
          <p15:clr>
            <a:srgbClr val="A4A3A4"/>
          </p15:clr>
        </p15:guide>
        <p15:guide id="2" pos="5534">
          <p15:clr>
            <a:srgbClr val="A4A3A4"/>
          </p15:clr>
        </p15:guide>
        <p15:guide id="3" orient="horz" pos="782">
          <p15:clr>
            <a:srgbClr val="A4A3A4"/>
          </p15:clr>
        </p15:guide>
        <p15:guide id="4" orient="horz" pos="805">
          <p15:clr>
            <a:srgbClr val="A4A3A4"/>
          </p15:clr>
        </p15:guide>
        <p15:guide id="5" orient="horz" pos="3005">
          <p15:clr>
            <a:srgbClr val="A4A3A4"/>
          </p15:clr>
        </p15:guide>
        <p15:guide id="6" orient="horz" pos="227">
          <p15:clr>
            <a:srgbClr val="A4A3A4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 Düsseldor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:\PUBLIKATIONEN\Quark\13\13_PowerPoint_Vorlage\Düsseldorf NTF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1" cy="5148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feld 4"/>
          <p:cNvSpPr txBox="1"/>
          <p:nvPr userDrawn="1"/>
        </p:nvSpPr>
        <p:spPr>
          <a:xfrm>
            <a:off x="360000" y="4114710"/>
            <a:ext cx="2683238" cy="180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de-DE" sz="900" b="1" dirty="0">
                <a:latin typeface="+mj-lt"/>
              </a:rPr>
              <a:t>Herausgegeben von:</a:t>
            </a:r>
          </a:p>
        </p:txBody>
      </p:sp>
      <p:sp>
        <p:nvSpPr>
          <p:cNvPr id="14" name="Vertikaler Textplatzhalter 2"/>
          <p:cNvSpPr>
            <a:spLocks noGrp="1"/>
          </p:cNvSpPr>
          <p:nvPr>
            <p:ph type="body" orient="vert" idx="17" hasCustomPrompt="1"/>
          </p:nvPr>
        </p:nvSpPr>
        <p:spPr>
          <a:xfrm>
            <a:off x="6103936" y="4114710"/>
            <a:ext cx="2681288" cy="677475"/>
          </a:xfrm>
        </p:spPr>
        <p:txBody>
          <a:bodyPr vert="horz" anchor="b" anchorCtr="0"/>
          <a:lstStyle>
            <a:lvl1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900" b="0">
                <a:solidFill>
                  <a:schemeClr val="tx1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chemeClr val="tx1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chemeClr val="tx1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chemeClr val="tx1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chemeClr val="tx1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chemeClr val="tx1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chemeClr val="tx1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Verantwortlich XXXXXXXXX</a:t>
            </a:r>
            <a:br>
              <a:rPr lang="de-DE" dirty="0"/>
            </a:br>
            <a:r>
              <a:rPr lang="de-DE" dirty="0"/>
              <a:t>Redaktion XXXXXXXXXXXXX</a:t>
            </a:r>
            <a:br>
              <a:rPr lang="de-DE" dirty="0"/>
            </a:br>
            <a:r>
              <a:rPr lang="de-DE" dirty="0"/>
              <a:t>Fotos XXXXXXXXXXXXXXXXX</a:t>
            </a:r>
          </a:p>
        </p:txBody>
      </p:sp>
      <p:sp>
        <p:nvSpPr>
          <p:cNvPr id="27" name="Vertikaler Textplatzhalter 2"/>
          <p:cNvSpPr>
            <a:spLocks noGrp="1"/>
          </p:cNvSpPr>
          <p:nvPr>
            <p:ph type="body" orient="vert" idx="19" hasCustomPrompt="1"/>
          </p:nvPr>
        </p:nvSpPr>
        <p:spPr>
          <a:xfrm>
            <a:off x="3232943" y="4115476"/>
            <a:ext cx="2681288" cy="677475"/>
          </a:xfrm>
        </p:spPr>
        <p:txBody>
          <a:bodyPr vert="horz" anchor="b" anchorCtr="0"/>
          <a:lstStyle>
            <a:lvl1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900" b="0">
                <a:solidFill>
                  <a:schemeClr val="tx1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chemeClr val="tx1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chemeClr val="tx1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chemeClr val="tx1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chemeClr val="tx1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chemeClr val="tx1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chemeClr val="tx1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Kontaktdaten</a:t>
            </a:r>
          </a:p>
          <a:p>
            <a:pPr lvl="0"/>
            <a:r>
              <a:rPr lang="de-DE" dirty="0"/>
              <a:t>XXXXXXXXXXXXX</a:t>
            </a:r>
            <a:br>
              <a:rPr lang="de-DE" dirty="0"/>
            </a:br>
            <a:r>
              <a:rPr lang="de-DE" dirty="0"/>
              <a:t>XXXXXXXXXXXXX</a:t>
            </a:r>
            <a:br>
              <a:rPr lang="de-DE" dirty="0"/>
            </a:br>
            <a:r>
              <a:rPr lang="de-DE" dirty="0"/>
              <a:t>XXXXXXXXXXXXX</a:t>
            </a:r>
          </a:p>
        </p:txBody>
      </p:sp>
      <p:sp>
        <p:nvSpPr>
          <p:cNvPr id="8" name="Foliennummernplatzhalter 8"/>
          <p:cNvSpPr>
            <a:spLocks noGrp="1"/>
          </p:cNvSpPr>
          <p:nvPr>
            <p:ph type="sldNum" sz="quarter" idx="15"/>
          </p:nvPr>
        </p:nvSpPr>
        <p:spPr>
          <a:xfrm>
            <a:off x="908055" y="4383005"/>
            <a:ext cx="2135183" cy="312358"/>
          </a:xfrm>
        </p:spPr>
        <p:txBody>
          <a:bodyPr/>
          <a:lstStyle>
            <a:lvl1pPr>
              <a:defRPr b="0">
                <a:solidFill>
                  <a:schemeClr val="tx1"/>
                </a:solidFill>
                <a:latin typeface="Minion Pro" pitchFamily="18" charset="0"/>
                <a:ea typeface="Verdana" charset="0"/>
                <a:cs typeface="Verdana" charset="0"/>
              </a:defRPr>
            </a:lvl1pPr>
          </a:lstStyle>
          <a:p>
            <a:r>
              <a:rPr lang="de-DE" dirty="0" smtClean="0"/>
              <a:t>Landeshauptstadt Düsseldorf</a:t>
            </a:r>
          </a:p>
          <a:p>
            <a:r>
              <a:rPr lang="de-DE" dirty="0" smtClean="0"/>
              <a:t>Musteramt</a:t>
            </a:r>
            <a:endParaRPr lang="de-DE" dirty="0"/>
          </a:p>
        </p:txBody>
      </p:sp>
      <p:pic>
        <p:nvPicPr>
          <p:cNvPr id="9" name="Picture 4" descr="T:\PUBLIKATIONEN\Quark\Logos 2018\01_LHD\Bildmarke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00" y="4349478"/>
            <a:ext cx="427044" cy="427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966145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226">
          <p15:clr>
            <a:srgbClr val="A4A3A4"/>
          </p15:clr>
        </p15:guide>
        <p15:guide id="2" pos="5534">
          <p15:clr>
            <a:srgbClr val="A4A3A4"/>
          </p15:clr>
        </p15:guide>
        <p15:guide id="5" orient="horz" pos="3005">
          <p15:clr>
            <a:srgbClr val="A4A3A4"/>
          </p15:clr>
        </p15:guide>
        <p15:guide id="7" pos="1917" userDrawn="1">
          <p15:clr>
            <a:srgbClr val="A4A3A4"/>
          </p15:clr>
        </p15:guide>
        <p15:guide id="8" pos="2036" userDrawn="1">
          <p15:clr>
            <a:srgbClr val="A4A3A4"/>
          </p15:clr>
        </p15:guide>
        <p15:guide id="9" pos="3725" userDrawn="1">
          <p15:clr>
            <a:srgbClr val="A4A3A4"/>
          </p15:clr>
        </p15:guide>
        <p15:guide id="10" pos="3843" userDrawn="1">
          <p15:clr>
            <a:srgbClr val="A4A3A4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Schlagwort links">
    <p:bg>
      <p:bgPr>
        <a:solidFill>
          <a:srgbClr val="009E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58775" y="1631949"/>
            <a:ext cx="8420592" cy="3138489"/>
          </a:xfrm>
        </p:spPr>
        <p:txBody>
          <a:bodyPr/>
          <a:lstStyle>
            <a:lvl1pPr marL="0" indent="7938" algn="l">
              <a:lnSpc>
                <a:spcPts val="8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 sz="9000" b="1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0" indent="3178800" algn="l">
              <a:lnSpc>
                <a:spcPct val="59000"/>
              </a:lnSpc>
              <a:spcAft>
                <a:spcPts val="0"/>
              </a:spcAft>
              <a:buFont typeface="Arial" panose="020B0604020202020204" pitchFamily="34" charset="0"/>
              <a:buNone/>
              <a:defRPr sz="13900" b="1">
                <a:solidFill>
                  <a:schemeClr val="bg1"/>
                </a:solidFill>
                <a:latin typeface="+mj-lt"/>
              </a:defRPr>
            </a:lvl2pPr>
            <a:lvl3pPr marL="0" indent="3178800" algn="l">
              <a:lnSpc>
                <a:spcPct val="59000"/>
              </a:lnSpc>
              <a:spcAft>
                <a:spcPts val="0"/>
              </a:spcAft>
              <a:buFont typeface="Arial" panose="020B0604020202020204" pitchFamily="34" charset="0"/>
              <a:buNone/>
              <a:defRPr sz="13900" b="1">
                <a:solidFill>
                  <a:schemeClr val="bg1"/>
                </a:solidFill>
                <a:latin typeface="+mj-lt"/>
              </a:defRPr>
            </a:lvl3pPr>
            <a:lvl4pPr marL="0" indent="3178800" algn="l">
              <a:lnSpc>
                <a:spcPct val="59000"/>
              </a:lnSpc>
              <a:spcAft>
                <a:spcPts val="0"/>
              </a:spcAft>
              <a:buFont typeface="Arial" panose="020B0604020202020204" pitchFamily="34" charset="0"/>
              <a:buNone/>
              <a:defRPr sz="13900" b="1">
                <a:solidFill>
                  <a:schemeClr val="bg1"/>
                </a:solidFill>
                <a:latin typeface="+mj-lt"/>
              </a:defRPr>
            </a:lvl4pPr>
            <a:lvl5pPr marL="0" indent="3178800" algn="l">
              <a:lnSpc>
                <a:spcPct val="59000"/>
              </a:lnSpc>
              <a:spcAft>
                <a:spcPts val="0"/>
              </a:spcAft>
              <a:buFont typeface="Arial" panose="020B0604020202020204" pitchFamily="34" charset="0"/>
              <a:buNone/>
              <a:defRPr sz="13900" b="1">
                <a:solidFill>
                  <a:schemeClr val="bg1"/>
                </a:solidFill>
                <a:latin typeface="+mj-lt"/>
              </a:defRPr>
            </a:lvl5pPr>
            <a:lvl6pPr marL="0" indent="3178800" algn="l">
              <a:lnSpc>
                <a:spcPct val="59000"/>
              </a:lnSpc>
              <a:spcAft>
                <a:spcPts val="0"/>
              </a:spcAft>
              <a:buFont typeface="Arial" panose="020B0604020202020204" pitchFamily="34" charset="0"/>
              <a:buNone/>
              <a:defRPr sz="13900" b="1">
                <a:solidFill>
                  <a:schemeClr val="bg1"/>
                </a:solidFill>
                <a:latin typeface="+mj-lt"/>
              </a:defRPr>
            </a:lvl6pPr>
            <a:lvl7pPr marL="0" indent="3178800" algn="l">
              <a:lnSpc>
                <a:spcPct val="59000"/>
              </a:lnSpc>
              <a:spcAft>
                <a:spcPts val="0"/>
              </a:spcAft>
              <a:buFont typeface="Arial" panose="020B0604020202020204" pitchFamily="34" charset="0"/>
              <a:buNone/>
              <a:defRPr sz="13900" b="1">
                <a:solidFill>
                  <a:schemeClr val="bg1"/>
                </a:solidFill>
                <a:latin typeface="+mj-lt"/>
              </a:defRPr>
            </a:lvl7pPr>
            <a:lvl8pPr marL="0" indent="3178800" algn="l">
              <a:lnSpc>
                <a:spcPct val="59000"/>
              </a:lnSpc>
              <a:spcAft>
                <a:spcPts val="0"/>
              </a:spcAft>
              <a:buFont typeface="Arial" panose="020B0604020202020204" pitchFamily="34" charset="0"/>
              <a:buNone/>
              <a:defRPr sz="13900" b="1">
                <a:solidFill>
                  <a:schemeClr val="bg1"/>
                </a:solidFill>
                <a:latin typeface="+mj-lt"/>
              </a:defRPr>
            </a:lvl8pPr>
            <a:lvl9pPr marL="0" indent="3178800" algn="l">
              <a:lnSpc>
                <a:spcPct val="59000"/>
              </a:lnSpc>
              <a:spcAft>
                <a:spcPts val="0"/>
              </a:spcAft>
              <a:buFont typeface="Arial" panose="020B0604020202020204" pitchFamily="34" charset="0"/>
              <a:buNone/>
              <a:defRPr sz="13900" b="1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Schlag</a:t>
            </a:r>
          </a:p>
          <a:p>
            <a:pPr lvl="0"/>
            <a:r>
              <a:rPr lang="de-DE" dirty="0" err="1"/>
              <a:t>wort</a:t>
            </a:r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de-DE" dirty="0"/>
              <a:t>Kapitelthema</a:t>
            </a:r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3" hasCustomPrompt="1"/>
          </p:nvPr>
        </p:nvSpPr>
        <p:spPr>
          <a:xfrm>
            <a:off x="360363" y="648000"/>
            <a:ext cx="8424862" cy="288000"/>
          </a:xfrm>
        </p:spPr>
        <p:txBody>
          <a:bodyPr vert="horz"/>
          <a:lstStyle>
            <a:lvl1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0" indent="0">
              <a:lnSpc>
                <a:spcPct val="83000"/>
              </a:lnSpc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n-lt"/>
              </a:defRPr>
            </a:lvl2pPr>
            <a:lvl3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+mn-lt"/>
              </a:defRPr>
            </a:lvl3pPr>
            <a:lvl4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+mn-lt"/>
              </a:defRPr>
            </a:lvl4pPr>
            <a:lvl5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+mn-lt"/>
              </a:defRPr>
            </a:lvl5pPr>
            <a:lvl6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+mn-lt"/>
              </a:defRPr>
            </a:lvl6pPr>
            <a:lvl7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+mn-lt"/>
              </a:defRPr>
            </a:lvl7pPr>
            <a:lvl8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+mn-lt"/>
              </a:defRPr>
            </a:lvl8pPr>
            <a:lvl9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Kapitelthema-Ergänzung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fld id="{F7C2E025-60DE-4A0E-BABB-F88F666FDC3D}" type="slidenum">
              <a:rPr lang="de-DE" smtClean="0"/>
              <a:pPr/>
              <a:t>‹Nr.›</a:t>
            </a:fld>
            <a:r>
              <a:rPr lang="de-DE" dirty="0" smtClean="0"/>
              <a:t> Musteramt</a:t>
            </a:r>
            <a:endParaRPr lang="de-DE" dirty="0"/>
          </a:p>
        </p:txBody>
      </p:sp>
      <p:sp>
        <p:nvSpPr>
          <p:cNvPr id="22" name="Düsseldorf">
            <a:extLst>
              <a:ext uri="{FF2B5EF4-FFF2-40B4-BE49-F238E27FC236}">
                <a16:creationId xmlns:a16="http://schemas.microsoft.com/office/drawing/2014/main" xmlns="" id="{042D5C07-270B-4E68-A807-534E446F4E61}"/>
              </a:ext>
            </a:extLst>
          </p:cNvPr>
          <p:cNvSpPr txBox="1">
            <a:spLocks/>
          </p:cNvSpPr>
          <p:nvPr userDrawn="1"/>
        </p:nvSpPr>
        <p:spPr>
          <a:xfrm>
            <a:off x="6671827" y="4865048"/>
            <a:ext cx="728606" cy="96798"/>
          </a:xfrm>
          <a:custGeom>
            <a:avLst/>
            <a:gdLst/>
            <a:ahLst/>
            <a:cxnLst/>
            <a:rect l="l" t="t" r="r" b="b"/>
            <a:pathLst>
              <a:path w="728606" h="96798">
                <a:moveTo>
                  <a:pt x="490717" y="40811"/>
                </a:moveTo>
                <a:cubicBezTo>
                  <a:pt x="485006" y="40811"/>
                  <a:pt x="480723" y="42597"/>
                  <a:pt x="477868" y="46170"/>
                </a:cubicBezTo>
                <a:cubicBezTo>
                  <a:pt x="475012" y="49743"/>
                  <a:pt x="473585" y="54698"/>
                  <a:pt x="473585" y="61036"/>
                </a:cubicBezTo>
                <a:cubicBezTo>
                  <a:pt x="473585" y="67697"/>
                  <a:pt x="474731" y="72531"/>
                  <a:pt x="477023" y="75539"/>
                </a:cubicBezTo>
                <a:cubicBezTo>
                  <a:pt x="479315" y="78547"/>
                  <a:pt x="482995" y="80051"/>
                  <a:pt x="488062" y="80051"/>
                </a:cubicBezTo>
                <a:cubicBezTo>
                  <a:pt x="490033" y="80051"/>
                  <a:pt x="492124" y="79677"/>
                  <a:pt x="494336" y="78930"/>
                </a:cubicBezTo>
                <a:cubicBezTo>
                  <a:pt x="496548" y="78183"/>
                  <a:pt x="498499" y="77204"/>
                  <a:pt x="500188" y="75993"/>
                </a:cubicBezTo>
                <a:lnTo>
                  <a:pt x="500188" y="42628"/>
                </a:lnTo>
                <a:cubicBezTo>
                  <a:pt x="498660" y="41982"/>
                  <a:pt x="497051" y="41517"/>
                  <a:pt x="495362" y="41235"/>
                </a:cubicBezTo>
                <a:cubicBezTo>
                  <a:pt x="493673" y="40952"/>
                  <a:pt x="492125" y="40811"/>
                  <a:pt x="490717" y="40811"/>
                </a:cubicBezTo>
                <a:close/>
                <a:moveTo>
                  <a:pt x="573942" y="39844"/>
                </a:moveTo>
                <a:cubicBezTo>
                  <a:pt x="571845" y="39844"/>
                  <a:pt x="569981" y="40126"/>
                  <a:pt x="568349" y="40690"/>
                </a:cubicBezTo>
                <a:cubicBezTo>
                  <a:pt x="566716" y="41254"/>
                  <a:pt x="565155" y="42383"/>
                  <a:pt x="563663" y="44076"/>
                </a:cubicBezTo>
                <a:cubicBezTo>
                  <a:pt x="562333" y="45648"/>
                  <a:pt x="561275" y="47804"/>
                  <a:pt x="560489" y="50545"/>
                </a:cubicBezTo>
                <a:cubicBezTo>
                  <a:pt x="559703" y="53286"/>
                  <a:pt x="559310" y="56733"/>
                  <a:pt x="559310" y="60884"/>
                </a:cubicBezTo>
                <a:cubicBezTo>
                  <a:pt x="559310" y="64593"/>
                  <a:pt x="559653" y="67807"/>
                  <a:pt x="560338" y="70528"/>
                </a:cubicBezTo>
                <a:cubicBezTo>
                  <a:pt x="561023" y="73249"/>
                  <a:pt x="562031" y="75435"/>
                  <a:pt x="563361" y="77088"/>
                </a:cubicBezTo>
                <a:cubicBezTo>
                  <a:pt x="564651" y="78660"/>
                  <a:pt x="566192" y="79809"/>
                  <a:pt x="567986" y="80534"/>
                </a:cubicBezTo>
                <a:cubicBezTo>
                  <a:pt x="569780" y="81260"/>
                  <a:pt x="571825" y="81623"/>
                  <a:pt x="574123" y="81623"/>
                </a:cubicBezTo>
                <a:cubicBezTo>
                  <a:pt x="576098" y="81623"/>
                  <a:pt x="577982" y="81290"/>
                  <a:pt x="579776" y="80625"/>
                </a:cubicBezTo>
                <a:cubicBezTo>
                  <a:pt x="581570" y="79960"/>
                  <a:pt x="583091" y="78841"/>
                  <a:pt x="584341" y="77269"/>
                </a:cubicBezTo>
                <a:cubicBezTo>
                  <a:pt x="585752" y="75536"/>
                  <a:pt x="586810" y="73450"/>
                  <a:pt x="587515" y="71012"/>
                </a:cubicBezTo>
                <a:cubicBezTo>
                  <a:pt x="588221" y="68573"/>
                  <a:pt x="588573" y="65197"/>
                  <a:pt x="588573" y="60884"/>
                </a:cubicBezTo>
                <a:cubicBezTo>
                  <a:pt x="588573" y="56894"/>
                  <a:pt x="588210" y="53548"/>
                  <a:pt x="587485" y="50848"/>
                </a:cubicBezTo>
                <a:cubicBezTo>
                  <a:pt x="586759" y="48147"/>
                  <a:pt x="585752" y="45991"/>
                  <a:pt x="584462" y="44378"/>
                </a:cubicBezTo>
                <a:cubicBezTo>
                  <a:pt x="583172" y="42726"/>
                  <a:pt x="581620" y="41557"/>
                  <a:pt x="579806" y="40872"/>
                </a:cubicBezTo>
                <a:cubicBezTo>
                  <a:pt x="577992" y="40186"/>
                  <a:pt x="576038" y="39844"/>
                  <a:pt x="573942" y="39844"/>
                </a:cubicBezTo>
                <a:close/>
                <a:moveTo>
                  <a:pt x="364029" y="38272"/>
                </a:moveTo>
                <a:cubicBezTo>
                  <a:pt x="359837" y="38272"/>
                  <a:pt x="356391" y="39360"/>
                  <a:pt x="353690" y="41537"/>
                </a:cubicBezTo>
                <a:cubicBezTo>
                  <a:pt x="350989" y="43713"/>
                  <a:pt x="349478" y="47200"/>
                  <a:pt x="349155" y="51996"/>
                </a:cubicBezTo>
                <a:lnTo>
                  <a:pt x="377391" y="51996"/>
                </a:lnTo>
                <a:cubicBezTo>
                  <a:pt x="377270" y="47442"/>
                  <a:pt x="376141" y="44016"/>
                  <a:pt x="374005" y="41718"/>
                </a:cubicBezTo>
                <a:cubicBezTo>
                  <a:pt x="371869" y="39421"/>
                  <a:pt x="368543" y="38272"/>
                  <a:pt x="364029" y="38272"/>
                </a:cubicBezTo>
                <a:close/>
                <a:moveTo>
                  <a:pt x="93496" y="26784"/>
                </a:moveTo>
                <a:lnTo>
                  <a:pt x="115323" y="26784"/>
                </a:lnTo>
                <a:lnTo>
                  <a:pt x="115323" y="60461"/>
                </a:lnTo>
                <a:cubicBezTo>
                  <a:pt x="115323" y="63887"/>
                  <a:pt x="115434" y="66739"/>
                  <a:pt x="115656" y="69016"/>
                </a:cubicBezTo>
                <a:cubicBezTo>
                  <a:pt x="115877" y="71294"/>
                  <a:pt x="116391" y="73178"/>
                  <a:pt x="117197" y="74670"/>
                </a:cubicBezTo>
                <a:cubicBezTo>
                  <a:pt x="117963" y="76161"/>
                  <a:pt x="119122" y="77249"/>
                  <a:pt x="120674" y="77934"/>
                </a:cubicBezTo>
                <a:cubicBezTo>
                  <a:pt x="122226" y="78620"/>
                  <a:pt x="124392" y="78962"/>
                  <a:pt x="127173" y="78962"/>
                </a:cubicBezTo>
                <a:cubicBezTo>
                  <a:pt x="129028" y="78962"/>
                  <a:pt x="131083" y="78620"/>
                  <a:pt x="133340" y="77934"/>
                </a:cubicBezTo>
                <a:cubicBezTo>
                  <a:pt x="135598" y="77249"/>
                  <a:pt x="137774" y="76242"/>
                  <a:pt x="139870" y="74911"/>
                </a:cubicBezTo>
                <a:lnTo>
                  <a:pt x="139870" y="26784"/>
                </a:lnTo>
                <a:lnTo>
                  <a:pt x="161697" y="26784"/>
                </a:lnTo>
                <a:lnTo>
                  <a:pt x="161697" y="94682"/>
                </a:lnTo>
                <a:lnTo>
                  <a:pt x="139870" y="94682"/>
                </a:lnTo>
                <a:lnTo>
                  <a:pt x="139870" y="87185"/>
                </a:lnTo>
                <a:cubicBezTo>
                  <a:pt x="135845" y="90248"/>
                  <a:pt x="132161" y="92576"/>
                  <a:pt x="128820" y="94168"/>
                </a:cubicBezTo>
                <a:cubicBezTo>
                  <a:pt x="125479" y="95760"/>
                  <a:pt x="121494" y="96557"/>
                  <a:pt x="116865" y="96557"/>
                </a:cubicBezTo>
                <a:cubicBezTo>
                  <a:pt x="109377" y="96557"/>
                  <a:pt x="103610" y="94400"/>
                  <a:pt x="99565" y="90087"/>
                </a:cubicBezTo>
                <a:cubicBezTo>
                  <a:pt x="95519" y="85774"/>
                  <a:pt x="93496" y="79406"/>
                  <a:pt x="93496" y="70981"/>
                </a:cubicBezTo>
                <a:close/>
                <a:moveTo>
                  <a:pt x="671528" y="26542"/>
                </a:moveTo>
                <a:cubicBezTo>
                  <a:pt x="672292" y="26542"/>
                  <a:pt x="673157" y="26562"/>
                  <a:pt x="674123" y="26603"/>
                </a:cubicBezTo>
                <a:cubicBezTo>
                  <a:pt x="675088" y="26643"/>
                  <a:pt x="675932" y="26703"/>
                  <a:pt x="676656" y="26784"/>
                </a:cubicBezTo>
                <a:lnTo>
                  <a:pt x="676656" y="47522"/>
                </a:lnTo>
                <a:lnTo>
                  <a:pt x="674726" y="47522"/>
                </a:lnTo>
                <a:cubicBezTo>
                  <a:pt x="673801" y="47200"/>
                  <a:pt x="672313" y="46958"/>
                  <a:pt x="670262" y="46797"/>
                </a:cubicBezTo>
                <a:cubicBezTo>
                  <a:pt x="668210" y="46636"/>
                  <a:pt x="666501" y="46555"/>
                  <a:pt x="665134" y="46555"/>
                </a:cubicBezTo>
                <a:cubicBezTo>
                  <a:pt x="662037" y="46555"/>
                  <a:pt x="659302" y="46756"/>
                  <a:pt x="656929" y="47160"/>
                </a:cubicBezTo>
                <a:cubicBezTo>
                  <a:pt x="654556" y="47563"/>
                  <a:pt x="652002" y="48248"/>
                  <a:pt x="649267" y="49215"/>
                </a:cubicBezTo>
                <a:lnTo>
                  <a:pt x="649267" y="94682"/>
                </a:lnTo>
                <a:lnTo>
                  <a:pt x="627441" y="94682"/>
                </a:lnTo>
                <a:lnTo>
                  <a:pt x="627441" y="26784"/>
                </a:lnTo>
                <a:lnTo>
                  <a:pt x="649267" y="26784"/>
                </a:lnTo>
                <a:lnTo>
                  <a:pt x="649267" y="36760"/>
                </a:lnTo>
                <a:cubicBezTo>
                  <a:pt x="654053" y="32649"/>
                  <a:pt x="658215" y="29918"/>
                  <a:pt x="661755" y="28568"/>
                </a:cubicBezTo>
                <a:cubicBezTo>
                  <a:pt x="665294" y="27217"/>
                  <a:pt x="668552" y="26542"/>
                  <a:pt x="671528" y="26542"/>
                </a:cubicBezTo>
                <a:close/>
                <a:moveTo>
                  <a:pt x="286378" y="24910"/>
                </a:moveTo>
                <a:cubicBezTo>
                  <a:pt x="291456" y="24910"/>
                  <a:pt x="296324" y="25424"/>
                  <a:pt x="300979" y="26452"/>
                </a:cubicBezTo>
                <a:cubicBezTo>
                  <a:pt x="305635" y="27479"/>
                  <a:pt x="309272" y="28578"/>
                  <a:pt x="311892" y="29747"/>
                </a:cubicBezTo>
                <a:lnTo>
                  <a:pt x="311892" y="46918"/>
                </a:lnTo>
                <a:lnTo>
                  <a:pt x="310018" y="46918"/>
                </a:lnTo>
                <a:cubicBezTo>
                  <a:pt x="306794" y="44701"/>
                  <a:pt x="303115" y="42897"/>
                  <a:pt x="298984" y="41506"/>
                </a:cubicBezTo>
                <a:cubicBezTo>
                  <a:pt x="294852" y="40116"/>
                  <a:pt x="290670" y="39421"/>
                  <a:pt x="286438" y="39421"/>
                </a:cubicBezTo>
                <a:cubicBezTo>
                  <a:pt x="282931" y="39421"/>
                  <a:pt x="279979" y="39904"/>
                  <a:pt x="277581" y="40872"/>
                </a:cubicBezTo>
                <a:cubicBezTo>
                  <a:pt x="275182" y="41839"/>
                  <a:pt x="273983" y="43209"/>
                  <a:pt x="273983" y="44983"/>
                </a:cubicBezTo>
                <a:cubicBezTo>
                  <a:pt x="273983" y="46595"/>
                  <a:pt x="274527" y="47825"/>
                  <a:pt x="275616" y="48671"/>
                </a:cubicBezTo>
                <a:cubicBezTo>
                  <a:pt x="276704" y="49518"/>
                  <a:pt x="279263" y="50364"/>
                  <a:pt x="283294" y="51210"/>
                </a:cubicBezTo>
                <a:cubicBezTo>
                  <a:pt x="285511" y="51654"/>
                  <a:pt x="287899" y="52087"/>
                  <a:pt x="290459" y="52510"/>
                </a:cubicBezTo>
                <a:cubicBezTo>
                  <a:pt x="293018" y="52934"/>
                  <a:pt x="295588" y="53468"/>
                  <a:pt x="298168" y="54113"/>
                </a:cubicBezTo>
                <a:cubicBezTo>
                  <a:pt x="303891" y="55604"/>
                  <a:pt x="308124" y="57952"/>
                  <a:pt x="310865" y="61156"/>
                </a:cubicBezTo>
                <a:cubicBezTo>
                  <a:pt x="313605" y="64361"/>
                  <a:pt x="314976" y="68361"/>
                  <a:pt x="314976" y="73158"/>
                </a:cubicBezTo>
                <a:cubicBezTo>
                  <a:pt x="314976" y="80172"/>
                  <a:pt x="311832" y="85825"/>
                  <a:pt x="305544" y="90117"/>
                </a:cubicBezTo>
                <a:cubicBezTo>
                  <a:pt x="299256" y="94410"/>
                  <a:pt x="290650" y="96557"/>
                  <a:pt x="279727" y="96557"/>
                </a:cubicBezTo>
                <a:cubicBezTo>
                  <a:pt x="273681" y="96557"/>
                  <a:pt x="268199" y="95992"/>
                  <a:pt x="263281" y="94864"/>
                </a:cubicBezTo>
                <a:cubicBezTo>
                  <a:pt x="258364" y="93735"/>
                  <a:pt x="254414" y="92485"/>
                  <a:pt x="251431" y="91115"/>
                </a:cubicBezTo>
                <a:lnTo>
                  <a:pt x="251431" y="73218"/>
                </a:lnTo>
                <a:lnTo>
                  <a:pt x="253426" y="73218"/>
                </a:lnTo>
                <a:cubicBezTo>
                  <a:pt x="254514" y="73984"/>
                  <a:pt x="255774" y="74821"/>
                  <a:pt x="257205" y="75728"/>
                </a:cubicBezTo>
                <a:cubicBezTo>
                  <a:pt x="258636" y="76635"/>
                  <a:pt x="260662" y="77612"/>
                  <a:pt x="263281" y="78660"/>
                </a:cubicBezTo>
                <a:cubicBezTo>
                  <a:pt x="265539" y="79587"/>
                  <a:pt x="268098" y="80383"/>
                  <a:pt x="270960" y="81048"/>
                </a:cubicBezTo>
                <a:cubicBezTo>
                  <a:pt x="273822" y="81713"/>
                  <a:pt x="276885" y="82046"/>
                  <a:pt x="280150" y="82046"/>
                </a:cubicBezTo>
                <a:cubicBezTo>
                  <a:pt x="284423" y="82046"/>
                  <a:pt x="287587" y="81572"/>
                  <a:pt x="289643" y="80625"/>
                </a:cubicBezTo>
                <a:cubicBezTo>
                  <a:pt x="291698" y="79678"/>
                  <a:pt x="292726" y="78277"/>
                  <a:pt x="292726" y="76423"/>
                </a:cubicBezTo>
                <a:cubicBezTo>
                  <a:pt x="292726" y="74770"/>
                  <a:pt x="292122" y="73571"/>
                  <a:pt x="290912" y="72825"/>
                </a:cubicBezTo>
                <a:cubicBezTo>
                  <a:pt x="289703" y="72080"/>
                  <a:pt x="287406" y="71364"/>
                  <a:pt x="284020" y="70679"/>
                </a:cubicBezTo>
                <a:cubicBezTo>
                  <a:pt x="282407" y="70316"/>
                  <a:pt x="280221" y="69923"/>
                  <a:pt x="277460" y="69500"/>
                </a:cubicBezTo>
                <a:cubicBezTo>
                  <a:pt x="274698" y="69077"/>
                  <a:pt x="272189" y="68563"/>
                  <a:pt x="269932" y="67958"/>
                </a:cubicBezTo>
                <a:cubicBezTo>
                  <a:pt x="263765" y="66346"/>
                  <a:pt x="259190" y="63837"/>
                  <a:pt x="256207" y="60431"/>
                </a:cubicBezTo>
                <a:cubicBezTo>
                  <a:pt x="253225" y="57025"/>
                  <a:pt x="251733" y="52782"/>
                  <a:pt x="251733" y="47704"/>
                </a:cubicBezTo>
                <a:cubicBezTo>
                  <a:pt x="251733" y="41174"/>
                  <a:pt x="254827" y="35742"/>
                  <a:pt x="261014" y="31409"/>
                </a:cubicBezTo>
                <a:cubicBezTo>
                  <a:pt x="267201" y="27076"/>
                  <a:pt x="275656" y="24910"/>
                  <a:pt x="286378" y="24910"/>
                </a:cubicBezTo>
                <a:close/>
                <a:moveTo>
                  <a:pt x="210178" y="24910"/>
                </a:moveTo>
                <a:cubicBezTo>
                  <a:pt x="215256" y="24910"/>
                  <a:pt x="220124" y="25424"/>
                  <a:pt x="224779" y="26452"/>
                </a:cubicBezTo>
                <a:cubicBezTo>
                  <a:pt x="229435" y="27479"/>
                  <a:pt x="233072" y="28578"/>
                  <a:pt x="235692" y="29747"/>
                </a:cubicBezTo>
                <a:lnTo>
                  <a:pt x="235692" y="46918"/>
                </a:lnTo>
                <a:lnTo>
                  <a:pt x="233818" y="46918"/>
                </a:lnTo>
                <a:cubicBezTo>
                  <a:pt x="230594" y="44701"/>
                  <a:pt x="226915" y="42897"/>
                  <a:pt x="222784" y="41506"/>
                </a:cubicBezTo>
                <a:cubicBezTo>
                  <a:pt x="218652" y="40116"/>
                  <a:pt x="214470" y="39421"/>
                  <a:pt x="210238" y="39421"/>
                </a:cubicBezTo>
                <a:cubicBezTo>
                  <a:pt x="206731" y="39421"/>
                  <a:pt x="203779" y="39904"/>
                  <a:pt x="201381" y="40872"/>
                </a:cubicBezTo>
                <a:cubicBezTo>
                  <a:pt x="198982" y="41839"/>
                  <a:pt x="197783" y="43209"/>
                  <a:pt x="197783" y="44983"/>
                </a:cubicBezTo>
                <a:cubicBezTo>
                  <a:pt x="197783" y="46595"/>
                  <a:pt x="198327" y="47825"/>
                  <a:pt x="199416" y="48671"/>
                </a:cubicBezTo>
                <a:cubicBezTo>
                  <a:pt x="200504" y="49518"/>
                  <a:pt x="203063" y="50364"/>
                  <a:pt x="207094" y="51210"/>
                </a:cubicBezTo>
                <a:cubicBezTo>
                  <a:pt x="209311" y="51654"/>
                  <a:pt x="211699" y="52087"/>
                  <a:pt x="214259" y="52510"/>
                </a:cubicBezTo>
                <a:cubicBezTo>
                  <a:pt x="216818" y="52934"/>
                  <a:pt x="219388" y="53468"/>
                  <a:pt x="221968" y="54113"/>
                </a:cubicBezTo>
                <a:cubicBezTo>
                  <a:pt x="227691" y="55604"/>
                  <a:pt x="231924" y="57952"/>
                  <a:pt x="234665" y="61156"/>
                </a:cubicBezTo>
                <a:cubicBezTo>
                  <a:pt x="237405" y="64361"/>
                  <a:pt x="238776" y="68361"/>
                  <a:pt x="238776" y="73158"/>
                </a:cubicBezTo>
                <a:cubicBezTo>
                  <a:pt x="238776" y="80172"/>
                  <a:pt x="235632" y="85825"/>
                  <a:pt x="229344" y="90117"/>
                </a:cubicBezTo>
                <a:cubicBezTo>
                  <a:pt x="223056" y="94410"/>
                  <a:pt x="214450" y="96557"/>
                  <a:pt x="203527" y="96557"/>
                </a:cubicBezTo>
                <a:cubicBezTo>
                  <a:pt x="197481" y="96557"/>
                  <a:pt x="191999" y="95992"/>
                  <a:pt x="187081" y="94864"/>
                </a:cubicBezTo>
                <a:cubicBezTo>
                  <a:pt x="182164" y="93735"/>
                  <a:pt x="178214" y="92485"/>
                  <a:pt x="175231" y="91115"/>
                </a:cubicBezTo>
                <a:lnTo>
                  <a:pt x="175231" y="73218"/>
                </a:lnTo>
                <a:lnTo>
                  <a:pt x="177226" y="73218"/>
                </a:lnTo>
                <a:cubicBezTo>
                  <a:pt x="178314" y="73984"/>
                  <a:pt x="179574" y="74821"/>
                  <a:pt x="181005" y="75728"/>
                </a:cubicBezTo>
                <a:cubicBezTo>
                  <a:pt x="182436" y="76635"/>
                  <a:pt x="184462" y="77612"/>
                  <a:pt x="187081" y="78660"/>
                </a:cubicBezTo>
                <a:cubicBezTo>
                  <a:pt x="189339" y="79587"/>
                  <a:pt x="191898" y="80383"/>
                  <a:pt x="194760" y="81048"/>
                </a:cubicBezTo>
                <a:cubicBezTo>
                  <a:pt x="197622" y="81713"/>
                  <a:pt x="200685" y="82046"/>
                  <a:pt x="203950" y="82046"/>
                </a:cubicBezTo>
                <a:cubicBezTo>
                  <a:pt x="208223" y="82046"/>
                  <a:pt x="211387" y="81572"/>
                  <a:pt x="213443" y="80625"/>
                </a:cubicBezTo>
                <a:cubicBezTo>
                  <a:pt x="215498" y="79678"/>
                  <a:pt x="216526" y="78277"/>
                  <a:pt x="216526" y="76423"/>
                </a:cubicBezTo>
                <a:cubicBezTo>
                  <a:pt x="216526" y="74770"/>
                  <a:pt x="215922" y="73571"/>
                  <a:pt x="214712" y="72825"/>
                </a:cubicBezTo>
                <a:cubicBezTo>
                  <a:pt x="213503" y="72080"/>
                  <a:pt x="211206" y="71364"/>
                  <a:pt x="207820" y="70679"/>
                </a:cubicBezTo>
                <a:cubicBezTo>
                  <a:pt x="206207" y="70316"/>
                  <a:pt x="204021" y="69923"/>
                  <a:pt x="201260" y="69500"/>
                </a:cubicBezTo>
                <a:cubicBezTo>
                  <a:pt x="198498" y="69077"/>
                  <a:pt x="195989" y="68563"/>
                  <a:pt x="193732" y="67958"/>
                </a:cubicBezTo>
                <a:cubicBezTo>
                  <a:pt x="187565" y="66346"/>
                  <a:pt x="182990" y="63837"/>
                  <a:pt x="180007" y="60431"/>
                </a:cubicBezTo>
                <a:cubicBezTo>
                  <a:pt x="177025" y="57025"/>
                  <a:pt x="175533" y="52782"/>
                  <a:pt x="175533" y="47704"/>
                </a:cubicBezTo>
                <a:cubicBezTo>
                  <a:pt x="175533" y="41174"/>
                  <a:pt x="178627" y="35742"/>
                  <a:pt x="184814" y="31409"/>
                </a:cubicBezTo>
                <a:cubicBezTo>
                  <a:pt x="191001" y="27076"/>
                  <a:pt x="199456" y="24910"/>
                  <a:pt x="210178" y="24910"/>
                </a:cubicBezTo>
                <a:close/>
                <a:moveTo>
                  <a:pt x="573942" y="24668"/>
                </a:moveTo>
                <a:cubicBezTo>
                  <a:pt x="585792" y="24668"/>
                  <a:pt x="594952" y="27893"/>
                  <a:pt x="601421" y="34342"/>
                </a:cubicBezTo>
                <a:cubicBezTo>
                  <a:pt x="607891" y="40791"/>
                  <a:pt x="611125" y="49598"/>
                  <a:pt x="611125" y="60763"/>
                </a:cubicBezTo>
                <a:cubicBezTo>
                  <a:pt x="611125" y="71929"/>
                  <a:pt x="607871" y="80726"/>
                  <a:pt x="601361" y="87155"/>
                </a:cubicBezTo>
                <a:cubicBezTo>
                  <a:pt x="594851" y="93584"/>
                  <a:pt x="585711" y="96798"/>
                  <a:pt x="573942" y="96798"/>
                </a:cubicBezTo>
                <a:cubicBezTo>
                  <a:pt x="562172" y="96798"/>
                  <a:pt x="553032" y="93584"/>
                  <a:pt x="546522" y="87155"/>
                </a:cubicBezTo>
                <a:cubicBezTo>
                  <a:pt x="540012" y="80726"/>
                  <a:pt x="536758" y="71929"/>
                  <a:pt x="536758" y="60763"/>
                </a:cubicBezTo>
                <a:cubicBezTo>
                  <a:pt x="536758" y="49518"/>
                  <a:pt x="540033" y="40690"/>
                  <a:pt x="546583" y="34281"/>
                </a:cubicBezTo>
                <a:cubicBezTo>
                  <a:pt x="553133" y="27872"/>
                  <a:pt x="562252" y="24668"/>
                  <a:pt x="573942" y="24668"/>
                </a:cubicBezTo>
                <a:close/>
                <a:moveTo>
                  <a:pt x="365782" y="24668"/>
                </a:moveTo>
                <a:cubicBezTo>
                  <a:pt x="376827" y="24668"/>
                  <a:pt x="385130" y="27459"/>
                  <a:pt x="390692" y="33042"/>
                </a:cubicBezTo>
                <a:cubicBezTo>
                  <a:pt x="396255" y="38624"/>
                  <a:pt x="399036" y="46656"/>
                  <a:pt x="399036" y="57136"/>
                </a:cubicBezTo>
                <a:lnTo>
                  <a:pt x="399036" y="64754"/>
                </a:lnTo>
                <a:lnTo>
                  <a:pt x="349216" y="64754"/>
                </a:lnTo>
                <a:cubicBezTo>
                  <a:pt x="349538" y="70074"/>
                  <a:pt x="351564" y="74146"/>
                  <a:pt x="355292" y="76967"/>
                </a:cubicBezTo>
                <a:cubicBezTo>
                  <a:pt x="359021" y="79789"/>
                  <a:pt x="364512" y="81199"/>
                  <a:pt x="371768" y="81199"/>
                </a:cubicBezTo>
                <a:cubicBezTo>
                  <a:pt x="376363" y="81199"/>
                  <a:pt x="380817" y="80373"/>
                  <a:pt x="385130" y="78720"/>
                </a:cubicBezTo>
                <a:cubicBezTo>
                  <a:pt x="389443" y="77068"/>
                  <a:pt x="392849" y="75294"/>
                  <a:pt x="395348" y="73400"/>
                </a:cubicBezTo>
                <a:lnTo>
                  <a:pt x="397766" y="73400"/>
                </a:lnTo>
                <a:lnTo>
                  <a:pt x="397766" y="90873"/>
                </a:lnTo>
                <a:cubicBezTo>
                  <a:pt x="392849" y="92848"/>
                  <a:pt x="388213" y="94279"/>
                  <a:pt x="383860" y="95166"/>
                </a:cubicBezTo>
                <a:cubicBezTo>
                  <a:pt x="379507" y="96053"/>
                  <a:pt x="374690" y="96496"/>
                  <a:pt x="369410" y="96496"/>
                </a:cubicBezTo>
                <a:cubicBezTo>
                  <a:pt x="355786" y="96496"/>
                  <a:pt x="345346" y="93433"/>
                  <a:pt x="338091" y="87306"/>
                </a:cubicBezTo>
                <a:cubicBezTo>
                  <a:pt x="330835" y="81179"/>
                  <a:pt x="327208" y="72453"/>
                  <a:pt x="327208" y="61126"/>
                </a:cubicBezTo>
                <a:cubicBezTo>
                  <a:pt x="327208" y="49921"/>
                  <a:pt x="330644" y="41043"/>
                  <a:pt x="337516" y="34493"/>
                </a:cubicBezTo>
                <a:cubicBezTo>
                  <a:pt x="344389" y="27943"/>
                  <a:pt x="353811" y="24668"/>
                  <a:pt x="365782" y="24668"/>
                </a:cubicBezTo>
                <a:close/>
                <a:moveTo>
                  <a:pt x="23217" y="21463"/>
                </a:moveTo>
                <a:lnTo>
                  <a:pt x="23217" y="77814"/>
                </a:lnTo>
                <a:lnTo>
                  <a:pt x="29082" y="77814"/>
                </a:lnTo>
                <a:cubicBezTo>
                  <a:pt x="34604" y="77814"/>
                  <a:pt x="38655" y="77562"/>
                  <a:pt x="41234" y="77058"/>
                </a:cubicBezTo>
                <a:cubicBezTo>
                  <a:pt x="43814" y="76554"/>
                  <a:pt x="46333" y="75637"/>
                  <a:pt x="48792" y="74307"/>
                </a:cubicBezTo>
                <a:cubicBezTo>
                  <a:pt x="53024" y="71888"/>
                  <a:pt x="56128" y="68654"/>
                  <a:pt x="58103" y="64603"/>
                </a:cubicBezTo>
                <a:cubicBezTo>
                  <a:pt x="60078" y="60552"/>
                  <a:pt x="61066" y="55544"/>
                  <a:pt x="61066" y="49578"/>
                </a:cubicBezTo>
                <a:cubicBezTo>
                  <a:pt x="61066" y="43653"/>
                  <a:pt x="59988" y="38584"/>
                  <a:pt x="57831" y="34372"/>
                </a:cubicBezTo>
                <a:cubicBezTo>
                  <a:pt x="55675" y="30160"/>
                  <a:pt x="52259" y="26865"/>
                  <a:pt x="47583" y="24487"/>
                </a:cubicBezTo>
                <a:cubicBezTo>
                  <a:pt x="45205" y="23318"/>
                  <a:pt x="42776" y="22522"/>
                  <a:pt x="40297" y="22098"/>
                </a:cubicBezTo>
                <a:cubicBezTo>
                  <a:pt x="37818" y="21675"/>
                  <a:pt x="34080" y="21463"/>
                  <a:pt x="29082" y="21463"/>
                </a:cubicBezTo>
                <a:close/>
                <a:moveTo>
                  <a:pt x="0" y="4655"/>
                </a:moveTo>
                <a:lnTo>
                  <a:pt x="32649" y="4655"/>
                </a:lnTo>
                <a:cubicBezTo>
                  <a:pt x="39985" y="4655"/>
                  <a:pt x="46313" y="5270"/>
                  <a:pt x="51634" y="6499"/>
                </a:cubicBezTo>
                <a:cubicBezTo>
                  <a:pt x="56954" y="7729"/>
                  <a:pt x="61429" y="9472"/>
                  <a:pt x="65056" y="11729"/>
                </a:cubicBezTo>
                <a:cubicBezTo>
                  <a:pt x="71264" y="15518"/>
                  <a:pt x="76151" y="20627"/>
                  <a:pt x="79718" y="27056"/>
                </a:cubicBezTo>
                <a:cubicBezTo>
                  <a:pt x="83285" y="33485"/>
                  <a:pt x="85069" y="41053"/>
                  <a:pt x="85069" y="49759"/>
                </a:cubicBezTo>
                <a:cubicBezTo>
                  <a:pt x="85069" y="58143"/>
                  <a:pt x="83154" y="65651"/>
                  <a:pt x="79325" y="72281"/>
                </a:cubicBezTo>
                <a:cubicBezTo>
                  <a:pt x="75496" y="78912"/>
                  <a:pt x="70659" y="84001"/>
                  <a:pt x="64814" y="87548"/>
                </a:cubicBezTo>
                <a:cubicBezTo>
                  <a:pt x="60421" y="90208"/>
                  <a:pt x="55604" y="92062"/>
                  <a:pt x="50364" y="93110"/>
                </a:cubicBezTo>
                <a:cubicBezTo>
                  <a:pt x="45124" y="94158"/>
                  <a:pt x="38917" y="94682"/>
                  <a:pt x="31742" y="94682"/>
                </a:cubicBezTo>
                <a:lnTo>
                  <a:pt x="0" y="94682"/>
                </a:lnTo>
                <a:close/>
                <a:moveTo>
                  <a:pt x="500188" y="604"/>
                </a:moveTo>
                <a:lnTo>
                  <a:pt x="522014" y="604"/>
                </a:lnTo>
                <a:lnTo>
                  <a:pt x="522014" y="94682"/>
                </a:lnTo>
                <a:lnTo>
                  <a:pt x="500188" y="94682"/>
                </a:lnTo>
                <a:lnTo>
                  <a:pt x="500188" y="87608"/>
                </a:lnTo>
                <a:cubicBezTo>
                  <a:pt x="496444" y="90672"/>
                  <a:pt x="492941" y="92929"/>
                  <a:pt x="489680" y="94380"/>
                </a:cubicBezTo>
                <a:cubicBezTo>
                  <a:pt x="486420" y="95831"/>
                  <a:pt x="482655" y="96557"/>
                  <a:pt x="478388" y="96557"/>
                </a:cubicBezTo>
                <a:cubicBezTo>
                  <a:pt x="470135" y="96557"/>
                  <a:pt x="463533" y="93372"/>
                  <a:pt x="458581" y="87004"/>
                </a:cubicBezTo>
                <a:cubicBezTo>
                  <a:pt x="453630" y="80635"/>
                  <a:pt x="451154" y="72050"/>
                  <a:pt x="451154" y="61247"/>
                </a:cubicBezTo>
                <a:cubicBezTo>
                  <a:pt x="451154" y="55483"/>
                  <a:pt x="451989" y="50374"/>
                  <a:pt x="453660" y="45920"/>
                </a:cubicBezTo>
                <a:cubicBezTo>
                  <a:pt x="455330" y="41466"/>
                  <a:pt x="457615" y="37647"/>
                  <a:pt x="460514" y="34463"/>
                </a:cubicBezTo>
                <a:cubicBezTo>
                  <a:pt x="463251" y="31440"/>
                  <a:pt x="466572" y="29092"/>
                  <a:pt x="470477" y="27419"/>
                </a:cubicBezTo>
                <a:cubicBezTo>
                  <a:pt x="474382" y="25746"/>
                  <a:pt x="478287" y="24910"/>
                  <a:pt x="482192" y="24910"/>
                </a:cubicBezTo>
                <a:cubicBezTo>
                  <a:pt x="486259" y="24910"/>
                  <a:pt x="489590" y="25343"/>
                  <a:pt x="492187" y="26210"/>
                </a:cubicBezTo>
                <a:cubicBezTo>
                  <a:pt x="494783" y="27076"/>
                  <a:pt x="497450" y="28175"/>
                  <a:pt x="500188" y="29505"/>
                </a:cubicBezTo>
                <a:close/>
                <a:moveTo>
                  <a:pt x="417891" y="604"/>
                </a:moveTo>
                <a:lnTo>
                  <a:pt x="439717" y="604"/>
                </a:lnTo>
                <a:lnTo>
                  <a:pt x="439717" y="94682"/>
                </a:lnTo>
                <a:lnTo>
                  <a:pt x="417891" y="94682"/>
                </a:lnTo>
                <a:close/>
                <a:moveTo>
                  <a:pt x="134852" y="604"/>
                </a:moveTo>
                <a:lnTo>
                  <a:pt x="152809" y="604"/>
                </a:lnTo>
                <a:lnTo>
                  <a:pt x="152809" y="17110"/>
                </a:lnTo>
                <a:lnTo>
                  <a:pt x="134852" y="17110"/>
                </a:lnTo>
                <a:close/>
                <a:moveTo>
                  <a:pt x="102384" y="604"/>
                </a:moveTo>
                <a:lnTo>
                  <a:pt x="120341" y="604"/>
                </a:lnTo>
                <a:lnTo>
                  <a:pt x="120341" y="17110"/>
                </a:lnTo>
                <a:lnTo>
                  <a:pt x="102384" y="17110"/>
                </a:lnTo>
                <a:close/>
                <a:moveTo>
                  <a:pt x="712887" y="0"/>
                </a:moveTo>
                <a:cubicBezTo>
                  <a:pt x="716111" y="0"/>
                  <a:pt x="719033" y="111"/>
                  <a:pt x="721653" y="332"/>
                </a:cubicBezTo>
                <a:cubicBezTo>
                  <a:pt x="724273" y="554"/>
                  <a:pt x="726591" y="846"/>
                  <a:pt x="728606" y="1209"/>
                </a:cubicBezTo>
                <a:lnTo>
                  <a:pt x="728606" y="16566"/>
                </a:lnTo>
                <a:lnTo>
                  <a:pt x="726979" y="16566"/>
                </a:lnTo>
                <a:cubicBezTo>
                  <a:pt x="726014" y="16284"/>
                  <a:pt x="724758" y="15961"/>
                  <a:pt x="723210" y="15599"/>
                </a:cubicBezTo>
                <a:cubicBezTo>
                  <a:pt x="721663" y="15236"/>
                  <a:pt x="720005" y="15055"/>
                  <a:pt x="718236" y="15055"/>
                </a:cubicBezTo>
                <a:cubicBezTo>
                  <a:pt x="713976" y="15055"/>
                  <a:pt x="711092" y="15820"/>
                  <a:pt x="709585" y="17352"/>
                </a:cubicBezTo>
                <a:cubicBezTo>
                  <a:pt x="708078" y="18884"/>
                  <a:pt x="707324" y="21846"/>
                  <a:pt x="707324" y="26240"/>
                </a:cubicBezTo>
                <a:lnTo>
                  <a:pt x="707324" y="26784"/>
                </a:lnTo>
                <a:lnTo>
                  <a:pt x="724072" y="26784"/>
                </a:lnTo>
                <a:lnTo>
                  <a:pt x="724072" y="41537"/>
                </a:lnTo>
                <a:lnTo>
                  <a:pt x="708050" y="41537"/>
                </a:lnTo>
                <a:lnTo>
                  <a:pt x="708050" y="94682"/>
                </a:lnTo>
                <a:lnTo>
                  <a:pt x="686223" y="94682"/>
                </a:lnTo>
                <a:lnTo>
                  <a:pt x="686223" y="41537"/>
                </a:lnTo>
                <a:lnTo>
                  <a:pt x="676912" y="41537"/>
                </a:lnTo>
                <a:lnTo>
                  <a:pt x="676912" y="26784"/>
                </a:lnTo>
                <a:lnTo>
                  <a:pt x="686223" y="26784"/>
                </a:lnTo>
                <a:lnTo>
                  <a:pt x="686223" y="24910"/>
                </a:lnTo>
                <a:cubicBezTo>
                  <a:pt x="686223" y="16606"/>
                  <a:pt x="688430" y="10379"/>
                  <a:pt x="692844" y="6227"/>
                </a:cubicBezTo>
                <a:cubicBezTo>
                  <a:pt x="697257" y="2076"/>
                  <a:pt x="703938" y="0"/>
                  <a:pt x="712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0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  <a:lvl7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7pPr>
            <a:lvl8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8pPr>
            <a:lvl9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9pPr>
          </a:lstStyle>
          <a:p>
            <a:endParaRPr lang="de-DE" dirty="0">
              <a:solidFill>
                <a:schemeClr val="accent1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23" name="Claim">
            <a:extLst>
              <a:ext uri="{FF2B5EF4-FFF2-40B4-BE49-F238E27FC236}">
                <a16:creationId xmlns:a16="http://schemas.microsoft.com/office/drawing/2014/main" xmlns="" id="{A0C5FCB0-D590-4B48-AB4C-B749D13B34BE}"/>
              </a:ext>
            </a:extLst>
          </p:cNvPr>
          <p:cNvSpPr/>
          <p:nvPr userDrawn="1"/>
        </p:nvSpPr>
        <p:spPr>
          <a:xfrm>
            <a:off x="7481452" y="4865048"/>
            <a:ext cx="1299502" cy="96496"/>
          </a:xfrm>
          <a:custGeom>
            <a:avLst/>
            <a:gdLst/>
            <a:ahLst/>
            <a:cxnLst/>
            <a:rect l="l" t="t" r="r" b="b"/>
            <a:pathLst>
              <a:path w="1299502" h="96496">
                <a:moveTo>
                  <a:pt x="135154" y="62819"/>
                </a:moveTo>
                <a:cubicBezTo>
                  <a:pt x="132212" y="63060"/>
                  <a:pt x="129028" y="63392"/>
                  <a:pt x="125602" y="63813"/>
                </a:cubicBezTo>
                <a:cubicBezTo>
                  <a:pt x="122175" y="64235"/>
                  <a:pt x="119575" y="64727"/>
                  <a:pt x="117802" y="65290"/>
                </a:cubicBezTo>
                <a:cubicBezTo>
                  <a:pt x="115625" y="65973"/>
                  <a:pt x="113963" y="66967"/>
                  <a:pt x="112814" y="68273"/>
                </a:cubicBezTo>
                <a:cubicBezTo>
                  <a:pt x="111665" y="69579"/>
                  <a:pt x="111091" y="71297"/>
                  <a:pt x="111091" y="73426"/>
                </a:cubicBezTo>
                <a:cubicBezTo>
                  <a:pt x="111091" y="74833"/>
                  <a:pt x="111212" y="75978"/>
                  <a:pt x="111454" y="76862"/>
                </a:cubicBezTo>
                <a:cubicBezTo>
                  <a:pt x="111695" y="77746"/>
                  <a:pt x="112300" y="78589"/>
                  <a:pt x="113267" y="79393"/>
                </a:cubicBezTo>
                <a:cubicBezTo>
                  <a:pt x="114194" y="80197"/>
                  <a:pt x="115303" y="80789"/>
                  <a:pt x="116593" y="81171"/>
                </a:cubicBezTo>
                <a:cubicBezTo>
                  <a:pt x="117883" y="81553"/>
                  <a:pt x="119898" y="81744"/>
                  <a:pt x="122639" y="81744"/>
                </a:cubicBezTo>
                <a:cubicBezTo>
                  <a:pt x="124816" y="81744"/>
                  <a:pt x="127022" y="81302"/>
                  <a:pt x="129259" y="80418"/>
                </a:cubicBezTo>
                <a:cubicBezTo>
                  <a:pt x="131497" y="79534"/>
                  <a:pt x="133462" y="78368"/>
                  <a:pt x="135154" y="76922"/>
                </a:cubicBezTo>
                <a:close/>
                <a:moveTo>
                  <a:pt x="1164128" y="38272"/>
                </a:moveTo>
                <a:cubicBezTo>
                  <a:pt x="1159936" y="38272"/>
                  <a:pt x="1156490" y="39360"/>
                  <a:pt x="1153790" y="41537"/>
                </a:cubicBezTo>
                <a:cubicBezTo>
                  <a:pt x="1151090" y="43713"/>
                  <a:pt x="1149578" y="47200"/>
                  <a:pt x="1149255" y="51996"/>
                </a:cubicBezTo>
                <a:lnTo>
                  <a:pt x="1177490" y="51996"/>
                </a:lnTo>
                <a:cubicBezTo>
                  <a:pt x="1177370" y="47442"/>
                  <a:pt x="1176241" y="44016"/>
                  <a:pt x="1174104" y="41718"/>
                </a:cubicBezTo>
                <a:cubicBezTo>
                  <a:pt x="1171968" y="39421"/>
                  <a:pt x="1168643" y="38272"/>
                  <a:pt x="1164128" y="38272"/>
                </a:cubicBezTo>
                <a:close/>
                <a:moveTo>
                  <a:pt x="954578" y="38272"/>
                </a:moveTo>
                <a:cubicBezTo>
                  <a:pt x="950386" y="38272"/>
                  <a:pt x="946940" y="39360"/>
                  <a:pt x="944240" y="41537"/>
                </a:cubicBezTo>
                <a:cubicBezTo>
                  <a:pt x="941540" y="43713"/>
                  <a:pt x="940028" y="47200"/>
                  <a:pt x="939705" y="51996"/>
                </a:cubicBezTo>
                <a:lnTo>
                  <a:pt x="967940" y="51996"/>
                </a:lnTo>
                <a:cubicBezTo>
                  <a:pt x="967820" y="47442"/>
                  <a:pt x="966691" y="44016"/>
                  <a:pt x="964554" y="41718"/>
                </a:cubicBezTo>
                <a:cubicBezTo>
                  <a:pt x="962418" y="39421"/>
                  <a:pt x="959093" y="38272"/>
                  <a:pt x="954578" y="38272"/>
                </a:cubicBezTo>
                <a:close/>
                <a:moveTo>
                  <a:pt x="297354" y="38272"/>
                </a:moveTo>
                <a:cubicBezTo>
                  <a:pt x="293162" y="38272"/>
                  <a:pt x="289716" y="39360"/>
                  <a:pt x="287015" y="41537"/>
                </a:cubicBezTo>
                <a:cubicBezTo>
                  <a:pt x="284314" y="43713"/>
                  <a:pt x="282803" y="47200"/>
                  <a:pt x="282480" y="51996"/>
                </a:cubicBezTo>
                <a:lnTo>
                  <a:pt x="310716" y="51996"/>
                </a:lnTo>
                <a:cubicBezTo>
                  <a:pt x="310595" y="47442"/>
                  <a:pt x="309466" y="44016"/>
                  <a:pt x="307330" y="41718"/>
                </a:cubicBezTo>
                <a:cubicBezTo>
                  <a:pt x="305194" y="39421"/>
                  <a:pt x="301868" y="38272"/>
                  <a:pt x="297354" y="38272"/>
                </a:cubicBezTo>
                <a:close/>
                <a:moveTo>
                  <a:pt x="1217990" y="26784"/>
                </a:moveTo>
                <a:lnTo>
                  <a:pt x="1239817" y="26784"/>
                </a:lnTo>
                <a:lnTo>
                  <a:pt x="1239817" y="94682"/>
                </a:lnTo>
                <a:lnTo>
                  <a:pt x="1217990" y="94682"/>
                </a:lnTo>
                <a:close/>
                <a:moveTo>
                  <a:pt x="1008440" y="26784"/>
                </a:moveTo>
                <a:lnTo>
                  <a:pt x="1030267" y="26784"/>
                </a:lnTo>
                <a:lnTo>
                  <a:pt x="1030267" y="94682"/>
                </a:lnTo>
                <a:lnTo>
                  <a:pt x="1008440" y="94682"/>
                </a:lnTo>
                <a:close/>
                <a:moveTo>
                  <a:pt x="522666" y="26784"/>
                </a:moveTo>
                <a:lnTo>
                  <a:pt x="544492" y="26784"/>
                </a:lnTo>
                <a:lnTo>
                  <a:pt x="544492" y="94682"/>
                </a:lnTo>
                <a:lnTo>
                  <a:pt x="522666" y="94682"/>
                </a:lnTo>
                <a:close/>
                <a:moveTo>
                  <a:pt x="909654" y="26542"/>
                </a:moveTo>
                <a:cubicBezTo>
                  <a:pt x="910418" y="26542"/>
                  <a:pt x="911282" y="26562"/>
                  <a:pt x="912248" y="26603"/>
                </a:cubicBezTo>
                <a:cubicBezTo>
                  <a:pt x="913212" y="26643"/>
                  <a:pt x="914057" y="26703"/>
                  <a:pt x="914781" y="26784"/>
                </a:cubicBezTo>
                <a:lnTo>
                  <a:pt x="914781" y="47522"/>
                </a:lnTo>
                <a:lnTo>
                  <a:pt x="912851" y="47522"/>
                </a:lnTo>
                <a:cubicBezTo>
                  <a:pt x="911926" y="47200"/>
                  <a:pt x="910438" y="46958"/>
                  <a:pt x="908386" y="46797"/>
                </a:cubicBezTo>
                <a:cubicBezTo>
                  <a:pt x="906335" y="46636"/>
                  <a:pt x="904626" y="46555"/>
                  <a:pt x="903259" y="46555"/>
                </a:cubicBezTo>
                <a:cubicBezTo>
                  <a:pt x="900162" y="46555"/>
                  <a:pt x="897427" y="46756"/>
                  <a:pt x="895054" y="47160"/>
                </a:cubicBezTo>
                <a:cubicBezTo>
                  <a:pt x="892681" y="47563"/>
                  <a:pt x="890127" y="48248"/>
                  <a:pt x="887392" y="49215"/>
                </a:cubicBezTo>
                <a:lnTo>
                  <a:pt x="887392" y="94682"/>
                </a:lnTo>
                <a:lnTo>
                  <a:pt x="865566" y="94682"/>
                </a:lnTo>
                <a:lnTo>
                  <a:pt x="865566" y="26784"/>
                </a:lnTo>
                <a:lnTo>
                  <a:pt x="887392" y="26784"/>
                </a:lnTo>
                <a:lnTo>
                  <a:pt x="887392" y="36760"/>
                </a:lnTo>
                <a:cubicBezTo>
                  <a:pt x="892178" y="32649"/>
                  <a:pt x="896341" y="29918"/>
                  <a:pt x="899880" y="28568"/>
                </a:cubicBezTo>
                <a:cubicBezTo>
                  <a:pt x="903419" y="27217"/>
                  <a:pt x="906677" y="26542"/>
                  <a:pt x="909654" y="26542"/>
                </a:cubicBezTo>
                <a:close/>
                <a:moveTo>
                  <a:pt x="509603" y="26542"/>
                </a:moveTo>
                <a:cubicBezTo>
                  <a:pt x="510367" y="26542"/>
                  <a:pt x="511232" y="26562"/>
                  <a:pt x="512198" y="26603"/>
                </a:cubicBezTo>
                <a:cubicBezTo>
                  <a:pt x="513163" y="26643"/>
                  <a:pt x="514007" y="26703"/>
                  <a:pt x="514731" y="26784"/>
                </a:cubicBezTo>
                <a:lnTo>
                  <a:pt x="514731" y="47522"/>
                </a:lnTo>
                <a:lnTo>
                  <a:pt x="512801" y="47522"/>
                </a:lnTo>
                <a:cubicBezTo>
                  <a:pt x="511876" y="47200"/>
                  <a:pt x="510388" y="46958"/>
                  <a:pt x="508337" y="46797"/>
                </a:cubicBezTo>
                <a:cubicBezTo>
                  <a:pt x="506285" y="46636"/>
                  <a:pt x="504576" y="46555"/>
                  <a:pt x="503209" y="46555"/>
                </a:cubicBezTo>
                <a:cubicBezTo>
                  <a:pt x="500112" y="46555"/>
                  <a:pt x="497377" y="46756"/>
                  <a:pt x="495004" y="47160"/>
                </a:cubicBezTo>
                <a:cubicBezTo>
                  <a:pt x="492631" y="47563"/>
                  <a:pt x="490077" y="48248"/>
                  <a:pt x="487342" y="49215"/>
                </a:cubicBezTo>
                <a:lnTo>
                  <a:pt x="487342" y="94682"/>
                </a:lnTo>
                <a:lnTo>
                  <a:pt x="465516" y="94682"/>
                </a:lnTo>
                <a:lnTo>
                  <a:pt x="465516" y="26784"/>
                </a:lnTo>
                <a:lnTo>
                  <a:pt x="487342" y="26784"/>
                </a:lnTo>
                <a:lnTo>
                  <a:pt x="487342" y="36760"/>
                </a:lnTo>
                <a:cubicBezTo>
                  <a:pt x="492128" y="32649"/>
                  <a:pt x="496291" y="29918"/>
                  <a:pt x="499830" y="28568"/>
                </a:cubicBezTo>
                <a:cubicBezTo>
                  <a:pt x="503369" y="27217"/>
                  <a:pt x="506627" y="26542"/>
                  <a:pt x="509603" y="26542"/>
                </a:cubicBezTo>
                <a:close/>
                <a:moveTo>
                  <a:pt x="121672" y="24849"/>
                </a:moveTo>
                <a:cubicBezTo>
                  <a:pt x="134046" y="24849"/>
                  <a:pt x="142984" y="26754"/>
                  <a:pt x="148486" y="30563"/>
                </a:cubicBezTo>
                <a:cubicBezTo>
                  <a:pt x="153988" y="34372"/>
                  <a:pt x="156739" y="40348"/>
                  <a:pt x="156739" y="48490"/>
                </a:cubicBezTo>
                <a:lnTo>
                  <a:pt x="156739" y="94682"/>
                </a:lnTo>
                <a:lnTo>
                  <a:pt x="135154" y="94682"/>
                </a:lnTo>
                <a:lnTo>
                  <a:pt x="135154" y="87487"/>
                </a:lnTo>
                <a:cubicBezTo>
                  <a:pt x="133986" y="88374"/>
                  <a:pt x="132535" y="89442"/>
                  <a:pt x="130801" y="90692"/>
                </a:cubicBezTo>
                <a:cubicBezTo>
                  <a:pt x="129068" y="91941"/>
                  <a:pt x="127435" y="92929"/>
                  <a:pt x="125904" y="93654"/>
                </a:cubicBezTo>
                <a:cubicBezTo>
                  <a:pt x="123768" y="94622"/>
                  <a:pt x="121551" y="95337"/>
                  <a:pt x="119253" y="95801"/>
                </a:cubicBezTo>
                <a:cubicBezTo>
                  <a:pt x="116956" y="96264"/>
                  <a:pt x="114436" y="96496"/>
                  <a:pt x="111695" y="96496"/>
                </a:cubicBezTo>
                <a:cubicBezTo>
                  <a:pt x="105246" y="96496"/>
                  <a:pt x="99845" y="94501"/>
                  <a:pt x="95492" y="90510"/>
                </a:cubicBezTo>
                <a:cubicBezTo>
                  <a:pt x="91139" y="86520"/>
                  <a:pt x="88962" y="81421"/>
                  <a:pt x="88962" y="75214"/>
                </a:cubicBezTo>
                <a:cubicBezTo>
                  <a:pt x="88962" y="70256"/>
                  <a:pt x="90070" y="66205"/>
                  <a:pt x="92287" y="63061"/>
                </a:cubicBezTo>
                <a:cubicBezTo>
                  <a:pt x="94504" y="59917"/>
                  <a:pt x="97648" y="57438"/>
                  <a:pt x="101719" y="55624"/>
                </a:cubicBezTo>
                <a:cubicBezTo>
                  <a:pt x="105750" y="53810"/>
                  <a:pt x="110748" y="52520"/>
                  <a:pt x="116714" y="51755"/>
                </a:cubicBezTo>
                <a:cubicBezTo>
                  <a:pt x="122679" y="50989"/>
                  <a:pt x="128866" y="50424"/>
                  <a:pt x="135275" y="50062"/>
                </a:cubicBezTo>
                <a:lnTo>
                  <a:pt x="135275" y="49699"/>
                </a:lnTo>
                <a:cubicBezTo>
                  <a:pt x="135275" y="45950"/>
                  <a:pt x="133744" y="43361"/>
                  <a:pt x="130680" y="41930"/>
                </a:cubicBezTo>
                <a:cubicBezTo>
                  <a:pt x="127617" y="40499"/>
                  <a:pt x="123103" y="39783"/>
                  <a:pt x="117137" y="39783"/>
                </a:cubicBezTo>
                <a:cubicBezTo>
                  <a:pt x="113550" y="39783"/>
                  <a:pt x="109720" y="40418"/>
                  <a:pt x="105649" y="41688"/>
                </a:cubicBezTo>
                <a:cubicBezTo>
                  <a:pt x="101578" y="42957"/>
                  <a:pt x="98656" y="43935"/>
                  <a:pt x="96882" y="44620"/>
                </a:cubicBezTo>
                <a:lnTo>
                  <a:pt x="94887" y="44620"/>
                </a:lnTo>
                <a:lnTo>
                  <a:pt x="94887" y="28235"/>
                </a:lnTo>
                <a:cubicBezTo>
                  <a:pt x="97185" y="27631"/>
                  <a:pt x="100923" y="26915"/>
                  <a:pt x="106103" y="26089"/>
                </a:cubicBezTo>
                <a:cubicBezTo>
                  <a:pt x="111282" y="25262"/>
                  <a:pt x="116472" y="24849"/>
                  <a:pt x="121672" y="24849"/>
                </a:cubicBezTo>
                <a:close/>
                <a:moveTo>
                  <a:pt x="1165882" y="24668"/>
                </a:moveTo>
                <a:cubicBezTo>
                  <a:pt x="1176926" y="24668"/>
                  <a:pt x="1185230" y="27459"/>
                  <a:pt x="1190792" y="33042"/>
                </a:cubicBezTo>
                <a:cubicBezTo>
                  <a:pt x="1196354" y="38624"/>
                  <a:pt x="1199136" y="46656"/>
                  <a:pt x="1199136" y="57136"/>
                </a:cubicBezTo>
                <a:lnTo>
                  <a:pt x="1199136" y="64754"/>
                </a:lnTo>
                <a:lnTo>
                  <a:pt x="1149316" y="64754"/>
                </a:lnTo>
                <a:cubicBezTo>
                  <a:pt x="1149638" y="70074"/>
                  <a:pt x="1151664" y="74146"/>
                  <a:pt x="1155392" y="76967"/>
                </a:cubicBezTo>
                <a:cubicBezTo>
                  <a:pt x="1159120" y="79789"/>
                  <a:pt x="1164612" y="81199"/>
                  <a:pt x="1171868" y="81199"/>
                </a:cubicBezTo>
                <a:cubicBezTo>
                  <a:pt x="1176462" y="81199"/>
                  <a:pt x="1180916" y="80373"/>
                  <a:pt x="1185230" y="78720"/>
                </a:cubicBezTo>
                <a:cubicBezTo>
                  <a:pt x="1189543" y="77068"/>
                  <a:pt x="1192948" y="75294"/>
                  <a:pt x="1195448" y="73400"/>
                </a:cubicBezTo>
                <a:lnTo>
                  <a:pt x="1197866" y="73400"/>
                </a:lnTo>
                <a:lnTo>
                  <a:pt x="1197866" y="90873"/>
                </a:lnTo>
                <a:cubicBezTo>
                  <a:pt x="1192948" y="92848"/>
                  <a:pt x="1188313" y="94279"/>
                  <a:pt x="1183960" y="95166"/>
                </a:cubicBezTo>
                <a:cubicBezTo>
                  <a:pt x="1179606" y="96053"/>
                  <a:pt x="1174790" y="96496"/>
                  <a:pt x="1169510" y="96496"/>
                </a:cubicBezTo>
                <a:cubicBezTo>
                  <a:pt x="1155886" y="96496"/>
                  <a:pt x="1145446" y="93433"/>
                  <a:pt x="1138190" y="87306"/>
                </a:cubicBezTo>
                <a:cubicBezTo>
                  <a:pt x="1130936" y="81179"/>
                  <a:pt x="1127308" y="72453"/>
                  <a:pt x="1127308" y="61126"/>
                </a:cubicBezTo>
                <a:cubicBezTo>
                  <a:pt x="1127308" y="49921"/>
                  <a:pt x="1130744" y="41043"/>
                  <a:pt x="1137616" y="34493"/>
                </a:cubicBezTo>
                <a:cubicBezTo>
                  <a:pt x="1144488" y="27943"/>
                  <a:pt x="1153910" y="24668"/>
                  <a:pt x="1165882" y="24668"/>
                </a:cubicBezTo>
                <a:close/>
                <a:moveTo>
                  <a:pt x="956332" y="24668"/>
                </a:moveTo>
                <a:cubicBezTo>
                  <a:pt x="967376" y="24668"/>
                  <a:pt x="975680" y="27459"/>
                  <a:pt x="981242" y="33042"/>
                </a:cubicBezTo>
                <a:cubicBezTo>
                  <a:pt x="986804" y="38624"/>
                  <a:pt x="989586" y="46656"/>
                  <a:pt x="989586" y="57136"/>
                </a:cubicBezTo>
                <a:lnTo>
                  <a:pt x="989586" y="64754"/>
                </a:lnTo>
                <a:lnTo>
                  <a:pt x="939766" y="64754"/>
                </a:lnTo>
                <a:cubicBezTo>
                  <a:pt x="940088" y="70074"/>
                  <a:pt x="942114" y="74146"/>
                  <a:pt x="945842" y="76967"/>
                </a:cubicBezTo>
                <a:cubicBezTo>
                  <a:pt x="949570" y="79789"/>
                  <a:pt x="955062" y="81199"/>
                  <a:pt x="962318" y="81199"/>
                </a:cubicBezTo>
                <a:cubicBezTo>
                  <a:pt x="966912" y="81199"/>
                  <a:pt x="971366" y="80373"/>
                  <a:pt x="975680" y="78720"/>
                </a:cubicBezTo>
                <a:cubicBezTo>
                  <a:pt x="979993" y="77068"/>
                  <a:pt x="983398" y="75294"/>
                  <a:pt x="985898" y="73400"/>
                </a:cubicBezTo>
                <a:lnTo>
                  <a:pt x="988316" y="73400"/>
                </a:lnTo>
                <a:lnTo>
                  <a:pt x="988316" y="90873"/>
                </a:lnTo>
                <a:cubicBezTo>
                  <a:pt x="983398" y="92848"/>
                  <a:pt x="978763" y="94279"/>
                  <a:pt x="974410" y="95166"/>
                </a:cubicBezTo>
                <a:cubicBezTo>
                  <a:pt x="970056" y="96053"/>
                  <a:pt x="965240" y="96496"/>
                  <a:pt x="959960" y="96496"/>
                </a:cubicBezTo>
                <a:cubicBezTo>
                  <a:pt x="946336" y="96496"/>
                  <a:pt x="935896" y="93433"/>
                  <a:pt x="928640" y="87306"/>
                </a:cubicBezTo>
                <a:cubicBezTo>
                  <a:pt x="921386" y="81179"/>
                  <a:pt x="917758" y="72453"/>
                  <a:pt x="917758" y="61126"/>
                </a:cubicBezTo>
                <a:cubicBezTo>
                  <a:pt x="917758" y="49921"/>
                  <a:pt x="921194" y="41043"/>
                  <a:pt x="928066" y="34493"/>
                </a:cubicBezTo>
                <a:cubicBezTo>
                  <a:pt x="934938" y="27943"/>
                  <a:pt x="944360" y="24668"/>
                  <a:pt x="956332" y="24668"/>
                </a:cubicBezTo>
                <a:close/>
                <a:moveTo>
                  <a:pt x="299107" y="24668"/>
                </a:moveTo>
                <a:cubicBezTo>
                  <a:pt x="310152" y="24668"/>
                  <a:pt x="318455" y="27459"/>
                  <a:pt x="324017" y="33042"/>
                </a:cubicBezTo>
                <a:cubicBezTo>
                  <a:pt x="329580" y="38624"/>
                  <a:pt x="332361" y="46656"/>
                  <a:pt x="332361" y="57136"/>
                </a:cubicBezTo>
                <a:lnTo>
                  <a:pt x="332361" y="64754"/>
                </a:lnTo>
                <a:lnTo>
                  <a:pt x="282541" y="64754"/>
                </a:lnTo>
                <a:cubicBezTo>
                  <a:pt x="282863" y="70074"/>
                  <a:pt x="284889" y="74146"/>
                  <a:pt x="288617" y="76967"/>
                </a:cubicBezTo>
                <a:cubicBezTo>
                  <a:pt x="292346" y="79789"/>
                  <a:pt x="297838" y="81199"/>
                  <a:pt x="305093" y="81199"/>
                </a:cubicBezTo>
                <a:cubicBezTo>
                  <a:pt x="309688" y="81199"/>
                  <a:pt x="314142" y="80373"/>
                  <a:pt x="318455" y="78720"/>
                </a:cubicBezTo>
                <a:cubicBezTo>
                  <a:pt x="322768" y="77068"/>
                  <a:pt x="326174" y="75294"/>
                  <a:pt x="328673" y="73400"/>
                </a:cubicBezTo>
                <a:lnTo>
                  <a:pt x="331091" y="73400"/>
                </a:lnTo>
                <a:lnTo>
                  <a:pt x="331091" y="90873"/>
                </a:lnTo>
                <a:cubicBezTo>
                  <a:pt x="326174" y="92848"/>
                  <a:pt x="321538" y="94279"/>
                  <a:pt x="317185" y="95166"/>
                </a:cubicBezTo>
                <a:cubicBezTo>
                  <a:pt x="312832" y="96053"/>
                  <a:pt x="308015" y="96496"/>
                  <a:pt x="302735" y="96496"/>
                </a:cubicBezTo>
                <a:cubicBezTo>
                  <a:pt x="289111" y="96496"/>
                  <a:pt x="278671" y="93433"/>
                  <a:pt x="271416" y="87306"/>
                </a:cubicBezTo>
                <a:cubicBezTo>
                  <a:pt x="264161" y="81179"/>
                  <a:pt x="260533" y="72453"/>
                  <a:pt x="260533" y="61126"/>
                </a:cubicBezTo>
                <a:cubicBezTo>
                  <a:pt x="260533" y="49921"/>
                  <a:pt x="263969" y="41043"/>
                  <a:pt x="270842" y="34493"/>
                </a:cubicBezTo>
                <a:cubicBezTo>
                  <a:pt x="277714" y="27943"/>
                  <a:pt x="287136" y="24668"/>
                  <a:pt x="299107" y="24668"/>
                </a:cubicBezTo>
                <a:close/>
                <a:moveTo>
                  <a:pt x="1257360" y="7376"/>
                </a:moveTo>
                <a:lnTo>
                  <a:pt x="1279186" y="7376"/>
                </a:lnTo>
                <a:lnTo>
                  <a:pt x="1279186" y="26784"/>
                </a:lnTo>
                <a:lnTo>
                  <a:pt x="1299502" y="26784"/>
                </a:lnTo>
                <a:lnTo>
                  <a:pt x="1299502" y="41537"/>
                </a:lnTo>
                <a:lnTo>
                  <a:pt x="1279186" y="41537"/>
                </a:lnTo>
                <a:lnTo>
                  <a:pt x="1279186" y="65637"/>
                </a:lnTo>
                <a:cubicBezTo>
                  <a:pt x="1279186" y="68019"/>
                  <a:pt x="1279207" y="70098"/>
                  <a:pt x="1279247" y="71874"/>
                </a:cubicBezTo>
                <a:cubicBezTo>
                  <a:pt x="1279288" y="73650"/>
                  <a:pt x="1279609" y="75245"/>
                  <a:pt x="1280212" y="76658"/>
                </a:cubicBezTo>
                <a:cubicBezTo>
                  <a:pt x="1280774" y="78071"/>
                  <a:pt x="1281769" y="79191"/>
                  <a:pt x="1283196" y="80018"/>
                </a:cubicBezTo>
                <a:cubicBezTo>
                  <a:pt x="1284622" y="80846"/>
                  <a:pt x="1286702" y="81260"/>
                  <a:pt x="1289435" y="81260"/>
                </a:cubicBezTo>
                <a:cubicBezTo>
                  <a:pt x="1290560" y="81260"/>
                  <a:pt x="1292036" y="81018"/>
                  <a:pt x="1293865" y="80534"/>
                </a:cubicBezTo>
                <a:cubicBezTo>
                  <a:pt x="1295694" y="80051"/>
                  <a:pt x="1296970" y="79607"/>
                  <a:pt x="1297694" y="79204"/>
                </a:cubicBezTo>
                <a:lnTo>
                  <a:pt x="1299502" y="79204"/>
                </a:lnTo>
                <a:lnTo>
                  <a:pt x="1299502" y="94084"/>
                </a:lnTo>
                <a:cubicBezTo>
                  <a:pt x="1297164" y="94687"/>
                  <a:pt x="1294685" y="95159"/>
                  <a:pt x="1292065" y="95500"/>
                </a:cubicBezTo>
                <a:cubicBezTo>
                  <a:pt x="1289446" y="95842"/>
                  <a:pt x="1286241" y="96012"/>
                  <a:pt x="1282452" y="96012"/>
                </a:cubicBezTo>
                <a:cubicBezTo>
                  <a:pt x="1273987" y="96012"/>
                  <a:pt x="1267689" y="94299"/>
                  <a:pt x="1263558" y="90873"/>
                </a:cubicBezTo>
                <a:cubicBezTo>
                  <a:pt x="1259426" y="87447"/>
                  <a:pt x="1257360" y="81582"/>
                  <a:pt x="1257360" y="73279"/>
                </a:cubicBezTo>
                <a:lnTo>
                  <a:pt x="1257360" y="41537"/>
                </a:lnTo>
                <a:lnTo>
                  <a:pt x="1248412" y="41537"/>
                </a:lnTo>
                <a:lnTo>
                  <a:pt x="1248412" y="26784"/>
                </a:lnTo>
                <a:lnTo>
                  <a:pt x="1257360" y="26784"/>
                </a:lnTo>
                <a:close/>
                <a:moveTo>
                  <a:pt x="657285" y="7376"/>
                </a:moveTo>
                <a:lnTo>
                  <a:pt x="679112" y="7376"/>
                </a:lnTo>
                <a:lnTo>
                  <a:pt x="679112" y="26784"/>
                </a:lnTo>
                <a:lnTo>
                  <a:pt x="699427" y="26784"/>
                </a:lnTo>
                <a:lnTo>
                  <a:pt x="699427" y="41537"/>
                </a:lnTo>
                <a:lnTo>
                  <a:pt x="679112" y="41537"/>
                </a:lnTo>
                <a:lnTo>
                  <a:pt x="679112" y="65637"/>
                </a:lnTo>
                <a:cubicBezTo>
                  <a:pt x="679112" y="68019"/>
                  <a:pt x="679132" y="70098"/>
                  <a:pt x="679172" y="71874"/>
                </a:cubicBezTo>
                <a:cubicBezTo>
                  <a:pt x="679213" y="73650"/>
                  <a:pt x="679534" y="75245"/>
                  <a:pt x="680137" y="76658"/>
                </a:cubicBezTo>
                <a:cubicBezTo>
                  <a:pt x="680699" y="78071"/>
                  <a:pt x="681694" y="79191"/>
                  <a:pt x="683121" y="80018"/>
                </a:cubicBezTo>
                <a:cubicBezTo>
                  <a:pt x="684548" y="80846"/>
                  <a:pt x="686627" y="81260"/>
                  <a:pt x="689360" y="81260"/>
                </a:cubicBezTo>
                <a:cubicBezTo>
                  <a:pt x="690485" y="81260"/>
                  <a:pt x="691962" y="81018"/>
                  <a:pt x="693790" y="80534"/>
                </a:cubicBezTo>
                <a:cubicBezTo>
                  <a:pt x="695619" y="80051"/>
                  <a:pt x="696895" y="79607"/>
                  <a:pt x="697619" y="79204"/>
                </a:cubicBezTo>
                <a:lnTo>
                  <a:pt x="699427" y="79204"/>
                </a:lnTo>
                <a:lnTo>
                  <a:pt x="699427" y="94084"/>
                </a:lnTo>
                <a:cubicBezTo>
                  <a:pt x="697089" y="94687"/>
                  <a:pt x="694610" y="95159"/>
                  <a:pt x="691990" y="95500"/>
                </a:cubicBezTo>
                <a:cubicBezTo>
                  <a:pt x="689370" y="95842"/>
                  <a:pt x="686166" y="96012"/>
                  <a:pt x="682377" y="96012"/>
                </a:cubicBezTo>
                <a:cubicBezTo>
                  <a:pt x="673912" y="96012"/>
                  <a:pt x="667614" y="94299"/>
                  <a:pt x="663483" y="90873"/>
                </a:cubicBezTo>
                <a:cubicBezTo>
                  <a:pt x="659351" y="87447"/>
                  <a:pt x="657285" y="81582"/>
                  <a:pt x="657285" y="73279"/>
                </a:cubicBezTo>
                <a:lnTo>
                  <a:pt x="657285" y="41537"/>
                </a:lnTo>
                <a:lnTo>
                  <a:pt x="648337" y="41537"/>
                </a:lnTo>
                <a:lnTo>
                  <a:pt x="648337" y="26784"/>
                </a:lnTo>
                <a:lnTo>
                  <a:pt x="657285" y="26784"/>
                </a:lnTo>
                <a:close/>
                <a:moveTo>
                  <a:pt x="409635" y="7376"/>
                </a:moveTo>
                <a:lnTo>
                  <a:pt x="431462" y="7376"/>
                </a:lnTo>
                <a:lnTo>
                  <a:pt x="431462" y="26784"/>
                </a:lnTo>
                <a:lnTo>
                  <a:pt x="451777" y="26784"/>
                </a:lnTo>
                <a:lnTo>
                  <a:pt x="451777" y="41537"/>
                </a:lnTo>
                <a:lnTo>
                  <a:pt x="431462" y="41537"/>
                </a:lnTo>
                <a:lnTo>
                  <a:pt x="431462" y="65637"/>
                </a:lnTo>
                <a:cubicBezTo>
                  <a:pt x="431462" y="68019"/>
                  <a:pt x="431482" y="70098"/>
                  <a:pt x="431522" y="71874"/>
                </a:cubicBezTo>
                <a:cubicBezTo>
                  <a:pt x="431563" y="73650"/>
                  <a:pt x="431884" y="75245"/>
                  <a:pt x="432487" y="76658"/>
                </a:cubicBezTo>
                <a:cubicBezTo>
                  <a:pt x="433049" y="78071"/>
                  <a:pt x="434044" y="79191"/>
                  <a:pt x="435471" y="80018"/>
                </a:cubicBezTo>
                <a:cubicBezTo>
                  <a:pt x="436898" y="80846"/>
                  <a:pt x="438977" y="81260"/>
                  <a:pt x="441710" y="81260"/>
                </a:cubicBezTo>
                <a:cubicBezTo>
                  <a:pt x="442835" y="81260"/>
                  <a:pt x="444312" y="81018"/>
                  <a:pt x="446140" y="80534"/>
                </a:cubicBezTo>
                <a:cubicBezTo>
                  <a:pt x="447969" y="80051"/>
                  <a:pt x="449245" y="79607"/>
                  <a:pt x="449969" y="79204"/>
                </a:cubicBezTo>
                <a:lnTo>
                  <a:pt x="451777" y="79204"/>
                </a:lnTo>
                <a:lnTo>
                  <a:pt x="451777" y="94084"/>
                </a:lnTo>
                <a:cubicBezTo>
                  <a:pt x="449439" y="94687"/>
                  <a:pt x="446960" y="95159"/>
                  <a:pt x="444340" y="95500"/>
                </a:cubicBezTo>
                <a:cubicBezTo>
                  <a:pt x="441720" y="95842"/>
                  <a:pt x="438516" y="96012"/>
                  <a:pt x="434727" y="96012"/>
                </a:cubicBezTo>
                <a:cubicBezTo>
                  <a:pt x="426262" y="96012"/>
                  <a:pt x="419964" y="94299"/>
                  <a:pt x="415833" y="90873"/>
                </a:cubicBezTo>
                <a:cubicBezTo>
                  <a:pt x="411701" y="87447"/>
                  <a:pt x="409635" y="81582"/>
                  <a:pt x="409635" y="73279"/>
                </a:cubicBezTo>
                <a:lnTo>
                  <a:pt x="409635" y="41537"/>
                </a:lnTo>
                <a:lnTo>
                  <a:pt x="400687" y="41537"/>
                </a:lnTo>
                <a:lnTo>
                  <a:pt x="400687" y="26784"/>
                </a:lnTo>
                <a:lnTo>
                  <a:pt x="409635" y="26784"/>
                </a:lnTo>
                <a:close/>
                <a:moveTo>
                  <a:pt x="781050" y="4655"/>
                </a:moveTo>
                <a:lnTo>
                  <a:pt x="845562" y="4655"/>
                </a:lnTo>
                <a:lnTo>
                  <a:pt x="845562" y="22068"/>
                </a:lnTo>
                <a:lnTo>
                  <a:pt x="804146" y="22068"/>
                </a:lnTo>
                <a:lnTo>
                  <a:pt x="804146" y="38816"/>
                </a:lnTo>
                <a:lnTo>
                  <a:pt x="842539" y="38816"/>
                </a:lnTo>
                <a:lnTo>
                  <a:pt x="842539" y="56229"/>
                </a:lnTo>
                <a:lnTo>
                  <a:pt x="804146" y="56229"/>
                </a:lnTo>
                <a:lnTo>
                  <a:pt x="804146" y="94682"/>
                </a:lnTo>
                <a:lnTo>
                  <a:pt x="781050" y="94682"/>
                </a:lnTo>
                <a:close/>
                <a:moveTo>
                  <a:pt x="0" y="4655"/>
                </a:moveTo>
                <a:lnTo>
                  <a:pt x="27752" y="4655"/>
                </a:lnTo>
                <a:lnTo>
                  <a:pt x="60582" y="56229"/>
                </a:lnTo>
                <a:lnTo>
                  <a:pt x="60582" y="4655"/>
                </a:lnTo>
                <a:lnTo>
                  <a:pt x="81865" y="4655"/>
                </a:lnTo>
                <a:lnTo>
                  <a:pt x="81865" y="94682"/>
                </a:lnTo>
                <a:lnTo>
                  <a:pt x="59494" y="94682"/>
                </a:lnTo>
                <a:lnTo>
                  <a:pt x="21282" y="32891"/>
                </a:lnTo>
                <a:lnTo>
                  <a:pt x="21282" y="94682"/>
                </a:lnTo>
                <a:lnTo>
                  <a:pt x="0" y="94682"/>
                </a:lnTo>
                <a:close/>
                <a:moveTo>
                  <a:pt x="1217386" y="604"/>
                </a:moveTo>
                <a:lnTo>
                  <a:pt x="1240422" y="604"/>
                </a:lnTo>
                <a:lnTo>
                  <a:pt x="1240422" y="17110"/>
                </a:lnTo>
                <a:lnTo>
                  <a:pt x="1217386" y="17110"/>
                </a:lnTo>
                <a:close/>
                <a:moveTo>
                  <a:pt x="1046540" y="604"/>
                </a:moveTo>
                <a:lnTo>
                  <a:pt x="1068367" y="604"/>
                </a:lnTo>
                <a:lnTo>
                  <a:pt x="1068367" y="34281"/>
                </a:lnTo>
                <a:cubicBezTo>
                  <a:pt x="1072232" y="31258"/>
                  <a:pt x="1075945" y="28941"/>
                  <a:pt x="1079508" y="27328"/>
                </a:cubicBezTo>
                <a:cubicBezTo>
                  <a:pt x="1083070" y="25716"/>
                  <a:pt x="1087025" y="24910"/>
                  <a:pt x="1091372" y="24910"/>
                </a:cubicBezTo>
                <a:cubicBezTo>
                  <a:pt x="1098699" y="24910"/>
                  <a:pt x="1104426" y="27046"/>
                  <a:pt x="1108552" y="31319"/>
                </a:cubicBezTo>
                <a:cubicBezTo>
                  <a:pt x="1112678" y="35591"/>
                  <a:pt x="1114741" y="41980"/>
                  <a:pt x="1114741" y="50485"/>
                </a:cubicBezTo>
                <a:lnTo>
                  <a:pt x="1114741" y="94682"/>
                </a:lnTo>
                <a:lnTo>
                  <a:pt x="1092914" y="94682"/>
                </a:lnTo>
                <a:lnTo>
                  <a:pt x="1092914" y="61005"/>
                </a:lnTo>
                <a:cubicBezTo>
                  <a:pt x="1092914" y="58264"/>
                  <a:pt x="1092773" y="55533"/>
                  <a:pt x="1092491" y="52813"/>
                </a:cubicBezTo>
                <a:cubicBezTo>
                  <a:pt x="1092209" y="50092"/>
                  <a:pt x="1091726" y="48087"/>
                  <a:pt x="1091040" y="46797"/>
                </a:cubicBezTo>
                <a:cubicBezTo>
                  <a:pt x="1090234" y="45305"/>
                  <a:pt x="1089054" y="44217"/>
                  <a:pt x="1087503" y="43532"/>
                </a:cubicBezTo>
                <a:cubicBezTo>
                  <a:pt x="1085952" y="42847"/>
                  <a:pt x="1083784" y="42504"/>
                  <a:pt x="1081004" y="42504"/>
                </a:cubicBezTo>
                <a:cubicBezTo>
                  <a:pt x="1079028" y="42504"/>
                  <a:pt x="1077023" y="42826"/>
                  <a:pt x="1074988" y="43471"/>
                </a:cubicBezTo>
                <a:cubicBezTo>
                  <a:pt x="1072952" y="44116"/>
                  <a:pt x="1070746" y="45144"/>
                  <a:pt x="1068367" y="46555"/>
                </a:cubicBezTo>
                <a:lnTo>
                  <a:pt x="1068367" y="94682"/>
                </a:lnTo>
                <a:lnTo>
                  <a:pt x="1046540" y="94682"/>
                </a:lnTo>
                <a:close/>
                <a:moveTo>
                  <a:pt x="1007836" y="604"/>
                </a:moveTo>
                <a:lnTo>
                  <a:pt x="1030872" y="604"/>
                </a:lnTo>
                <a:lnTo>
                  <a:pt x="1030872" y="17110"/>
                </a:lnTo>
                <a:lnTo>
                  <a:pt x="1007836" y="17110"/>
                </a:lnTo>
                <a:close/>
                <a:moveTo>
                  <a:pt x="522061" y="604"/>
                </a:moveTo>
                <a:lnTo>
                  <a:pt x="545097" y="604"/>
                </a:lnTo>
                <a:lnTo>
                  <a:pt x="545097" y="17110"/>
                </a:lnTo>
                <a:lnTo>
                  <a:pt x="522061" y="17110"/>
                </a:lnTo>
                <a:close/>
                <a:moveTo>
                  <a:pt x="179766" y="604"/>
                </a:moveTo>
                <a:lnTo>
                  <a:pt x="201592" y="604"/>
                </a:lnTo>
                <a:lnTo>
                  <a:pt x="201592" y="34281"/>
                </a:lnTo>
                <a:cubicBezTo>
                  <a:pt x="205457" y="31258"/>
                  <a:pt x="209170" y="28941"/>
                  <a:pt x="212733" y="27328"/>
                </a:cubicBezTo>
                <a:cubicBezTo>
                  <a:pt x="216295" y="25716"/>
                  <a:pt x="220250" y="24910"/>
                  <a:pt x="224598" y="24910"/>
                </a:cubicBezTo>
                <a:cubicBezTo>
                  <a:pt x="231924" y="24910"/>
                  <a:pt x="237651" y="27046"/>
                  <a:pt x="241777" y="31319"/>
                </a:cubicBezTo>
                <a:cubicBezTo>
                  <a:pt x="245903" y="35591"/>
                  <a:pt x="247966" y="41980"/>
                  <a:pt x="247966" y="50485"/>
                </a:cubicBezTo>
                <a:lnTo>
                  <a:pt x="247966" y="94682"/>
                </a:lnTo>
                <a:lnTo>
                  <a:pt x="226140" y="94682"/>
                </a:lnTo>
                <a:lnTo>
                  <a:pt x="226140" y="61005"/>
                </a:lnTo>
                <a:cubicBezTo>
                  <a:pt x="226140" y="58264"/>
                  <a:pt x="225999" y="55533"/>
                  <a:pt x="225716" y="52813"/>
                </a:cubicBezTo>
                <a:cubicBezTo>
                  <a:pt x="225434" y="50092"/>
                  <a:pt x="224950" y="48087"/>
                  <a:pt x="224265" y="46797"/>
                </a:cubicBezTo>
                <a:cubicBezTo>
                  <a:pt x="223459" y="45305"/>
                  <a:pt x="222280" y="44217"/>
                  <a:pt x="220728" y="43532"/>
                </a:cubicBezTo>
                <a:cubicBezTo>
                  <a:pt x="219176" y="42847"/>
                  <a:pt x="217010" y="42504"/>
                  <a:pt x="214229" y="42504"/>
                </a:cubicBezTo>
                <a:cubicBezTo>
                  <a:pt x="212254" y="42504"/>
                  <a:pt x="210248" y="42826"/>
                  <a:pt x="208213" y="43471"/>
                </a:cubicBezTo>
                <a:cubicBezTo>
                  <a:pt x="206177" y="44116"/>
                  <a:pt x="203970" y="45144"/>
                  <a:pt x="201592" y="46555"/>
                </a:cubicBezTo>
                <a:lnTo>
                  <a:pt x="201592" y="94682"/>
                </a:lnTo>
                <a:lnTo>
                  <a:pt x="179766" y="94682"/>
                </a:lnTo>
                <a:close/>
                <a:moveTo>
                  <a:pt x="131648" y="604"/>
                </a:moveTo>
                <a:lnTo>
                  <a:pt x="149605" y="604"/>
                </a:lnTo>
                <a:lnTo>
                  <a:pt x="149605" y="17110"/>
                </a:lnTo>
                <a:lnTo>
                  <a:pt x="131648" y="17110"/>
                </a:lnTo>
                <a:close/>
                <a:moveTo>
                  <a:pt x="99180" y="604"/>
                </a:moveTo>
                <a:lnTo>
                  <a:pt x="117137" y="604"/>
                </a:lnTo>
                <a:lnTo>
                  <a:pt x="117137" y="17110"/>
                </a:lnTo>
                <a:lnTo>
                  <a:pt x="99180" y="17110"/>
                </a:lnTo>
                <a:close/>
                <a:moveTo>
                  <a:pt x="636687" y="0"/>
                </a:moveTo>
                <a:cubicBezTo>
                  <a:pt x="639911" y="0"/>
                  <a:pt x="642833" y="111"/>
                  <a:pt x="645454" y="332"/>
                </a:cubicBezTo>
                <a:cubicBezTo>
                  <a:pt x="648074" y="554"/>
                  <a:pt x="650391" y="846"/>
                  <a:pt x="652407" y="1209"/>
                </a:cubicBezTo>
                <a:lnTo>
                  <a:pt x="652407" y="16566"/>
                </a:lnTo>
                <a:lnTo>
                  <a:pt x="650779" y="16566"/>
                </a:lnTo>
                <a:cubicBezTo>
                  <a:pt x="649814" y="16284"/>
                  <a:pt x="648558" y="15961"/>
                  <a:pt x="647010" y="15599"/>
                </a:cubicBezTo>
                <a:cubicBezTo>
                  <a:pt x="645463" y="15236"/>
                  <a:pt x="643805" y="15055"/>
                  <a:pt x="642036" y="15055"/>
                </a:cubicBezTo>
                <a:cubicBezTo>
                  <a:pt x="637776" y="15055"/>
                  <a:pt x="634892" y="15820"/>
                  <a:pt x="633385" y="17352"/>
                </a:cubicBezTo>
                <a:cubicBezTo>
                  <a:pt x="631878" y="18884"/>
                  <a:pt x="631124" y="21846"/>
                  <a:pt x="631124" y="26240"/>
                </a:cubicBezTo>
                <a:lnTo>
                  <a:pt x="631124" y="26784"/>
                </a:lnTo>
                <a:lnTo>
                  <a:pt x="647872" y="26784"/>
                </a:lnTo>
                <a:lnTo>
                  <a:pt x="647872" y="41537"/>
                </a:lnTo>
                <a:lnTo>
                  <a:pt x="631850" y="41537"/>
                </a:lnTo>
                <a:lnTo>
                  <a:pt x="631850" y="94682"/>
                </a:lnTo>
                <a:lnTo>
                  <a:pt x="610023" y="94682"/>
                </a:lnTo>
                <a:lnTo>
                  <a:pt x="610023" y="41537"/>
                </a:lnTo>
                <a:lnTo>
                  <a:pt x="600712" y="41537"/>
                </a:lnTo>
                <a:lnTo>
                  <a:pt x="600712" y="26784"/>
                </a:lnTo>
                <a:lnTo>
                  <a:pt x="610023" y="26784"/>
                </a:lnTo>
                <a:lnTo>
                  <a:pt x="610023" y="24910"/>
                </a:lnTo>
                <a:cubicBezTo>
                  <a:pt x="610023" y="16606"/>
                  <a:pt x="612230" y="10379"/>
                  <a:pt x="616644" y="6227"/>
                </a:cubicBezTo>
                <a:cubicBezTo>
                  <a:pt x="621057" y="2076"/>
                  <a:pt x="627738" y="0"/>
                  <a:pt x="636687" y="0"/>
                </a:cubicBezTo>
                <a:close/>
                <a:moveTo>
                  <a:pt x="589062" y="0"/>
                </a:moveTo>
                <a:cubicBezTo>
                  <a:pt x="592286" y="0"/>
                  <a:pt x="595209" y="111"/>
                  <a:pt x="597829" y="332"/>
                </a:cubicBezTo>
                <a:cubicBezTo>
                  <a:pt x="600448" y="554"/>
                  <a:pt x="602766" y="846"/>
                  <a:pt x="604782" y="1209"/>
                </a:cubicBezTo>
                <a:lnTo>
                  <a:pt x="604782" y="16566"/>
                </a:lnTo>
                <a:lnTo>
                  <a:pt x="603154" y="16566"/>
                </a:lnTo>
                <a:cubicBezTo>
                  <a:pt x="602189" y="16284"/>
                  <a:pt x="600933" y="15961"/>
                  <a:pt x="599385" y="15599"/>
                </a:cubicBezTo>
                <a:cubicBezTo>
                  <a:pt x="597838" y="15236"/>
                  <a:pt x="596180" y="15055"/>
                  <a:pt x="594412" y="15055"/>
                </a:cubicBezTo>
                <a:cubicBezTo>
                  <a:pt x="590151" y="15055"/>
                  <a:pt x="587267" y="15820"/>
                  <a:pt x="585760" y="17352"/>
                </a:cubicBezTo>
                <a:cubicBezTo>
                  <a:pt x="584253" y="18884"/>
                  <a:pt x="583499" y="21846"/>
                  <a:pt x="583499" y="26240"/>
                </a:cubicBezTo>
                <a:lnTo>
                  <a:pt x="583499" y="26784"/>
                </a:lnTo>
                <a:lnTo>
                  <a:pt x="600247" y="26784"/>
                </a:lnTo>
                <a:lnTo>
                  <a:pt x="600247" y="41537"/>
                </a:lnTo>
                <a:lnTo>
                  <a:pt x="584225" y="41537"/>
                </a:lnTo>
                <a:lnTo>
                  <a:pt x="584225" y="94682"/>
                </a:lnTo>
                <a:lnTo>
                  <a:pt x="562398" y="94682"/>
                </a:lnTo>
                <a:lnTo>
                  <a:pt x="562398" y="41537"/>
                </a:lnTo>
                <a:lnTo>
                  <a:pt x="553087" y="41537"/>
                </a:lnTo>
                <a:lnTo>
                  <a:pt x="553087" y="26784"/>
                </a:lnTo>
                <a:lnTo>
                  <a:pt x="562398" y="26784"/>
                </a:lnTo>
                <a:lnTo>
                  <a:pt x="562398" y="24910"/>
                </a:lnTo>
                <a:cubicBezTo>
                  <a:pt x="562398" y="16606"/>
                  <a:pt x="564605" y="10379"/>
                  <a:pt x="569019" y="6227"/>
                </a:cubicBezTo>
                <a:cubicBezTo>
                  <a:pt x="573432" y="2076"/>
                  <a:pt x="580113" y="0"/>
                  <a:pt x="58906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Verdana" charset="0"/>
              <a:ea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84028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1028" userDrawn="1">
          <p15:clr>
            <a:srgbClr val="A4A3A4"/>
          </p15:clr>
        </p15:guide>
        <p15:guide id="2" orient="horz" pos="3005" userDrawn="1">
          <p15:clr>
            <a:srgbClr val="A4A3A4"/>
          </p15:clr>
        </p15:guide>
        <p15:guide id="3" orient="horz" pos="227" userDrawn="1">
          <p15:clr>
            <a:srgbClr val="A4A3A4"/>
          </p15:clr>
        </p15:guide>
        <p15:guide id="4" pos="226" userDrawn="1">
          <p15:clr>
            <a:srgbClr val="A4A3A4"/>
          </p15:clr>
        </p15:guide>
        <p15:guide id="5" pos="5534" userDrawn="1">
          <p15:clr>
            <a:srgbClr val="A4A3A4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zi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ertikaler Textplatzhalter 11">
            <a:extLst>
              <a:ext uri="{FF2B5EF4-FFF2-40B4-BE49-F238E27FC236}">
                <a16:creationId xmlns:a16="http://schemas.microsoft.com/office/drawing/2014/main" xmlns="" id="{461D0906-0E4D-4AD7-8584-07B1E05AC443}"/>
              </a:ext>
            </a:extLst>
          </p:cNvPr>
          <p:cNvSpPr>
            <a:spLocks noGrp="1"/>
          </p:cNvSpPr>
          <p:nvPr>
            <p:ph type="body" orient="vert" idx="16" hasCustomPrompt="1"/>
          </p:nvPr>
        </p:nvSpPr>
        <p:spPr bwMode="ltGray">
          <a:xfrm>
            <a:off x="0" y="0"/>
            <a:ext cx="9144000" cy="5148263"/>
          </a:xfrm>
          <a:custGeom>
            <a:avLst/>
            <a:gdLst/>
            <a:ahLst/>
            <a:cxnLst/>
            <a:rect l="l" t="t" r="r" b="b"/>
            <a:pathLst>
              <a:path w="9144000" h="5148263">
                <a:moveTo>
                  <a:pt x="7616606" y="4927867"/>
                </a:moveTo>
                <a:lnTo>
                  <a:pt x="7616606" y="4941970"/>
                </a:lnTo>
                <a:cubicBezTo>
                  <a:pt x="7614914" y="4943416"/>
                  <a:pt x="7612949" y="4944582"/>
                  <a:pt x="7610711" y="4945466"/>
                </a:cubicBezTo>
                <a:cubicBezTo>
                  <a:pt x="7608474" y="4946350"/>
                  <a:pt x="7606268" y="4946792"/>
                  <a:pt x="7604091" y="4946792"/>
                </a:cubicBezTo>
                <a:cubicBezTo>
                  <a:pt x="7601350" y="4946792"/>
                  <a:pt x="7599335" y="4946601"/>
                  <a:pt x="7598045" y="4946219"/>
                </a:cubicBezTo>
                <a:cubicBezTo>
                  <a:pt x="7596755" y="4945837"/>
                  <a:pt x="7595646" y="4945245"/>
                  <a:pt x="7594719" y="4944441"/>
                </a:cubicBezTo>
                <a:cubicBezTo>
                  <a:pt x="7593752" y="4943637"/>
                  <a:pt x="7593147" y="4942794"/>
                  <a:pt x="7592906" y="4941910"/>
                </a:cubicBezTo>
                <a:cubicBezTo>
                  <a:pt x="7592664" y="4941026"/>
                  <a:pt x="7592543" y="4939881"/>
                  <a:pt x="7592543" y="4938474"/>
                </a:cubicBezTo>
                <a:cubicBezTo>
                  <a:pt x="7592543" y="4936345"/>
                  <a:pt x="7593117" y="4934627"/>
                  <a:pt x="7594266" y="4933321"/>
                </a:cubicBezTo>
                <a:cubicBezTo>
                  <a:pt x="7595415" y="4932015"/>
                  <a:pt x="7597077" y="4931021"/>
                  <a:pt x="7599254" y="4930338"/>
                </a:cubicBezTo>
                <a:cubicBezTo>
                  <a:pt x="7601027" y="4929775"/>
                  <a:pt x="7603627" y="4929283"/>
                  <a:pt x="7607054" y="4928861"/>
                </a:cubicBezTo>
                <a:cubicBezTo>
                  <a:pt x="7610480" y="4928440"/>
                  <a:pt x="7613664" y="4928108"/>
                  <a:pt x="7616606" y="4927867"/>
                </a:cubicBezTo>
                <a:close/>
                <a:moveTo>
                  <a:pt x="7162544" y="4905859"/>
                </a:moveTo>
                <a:cubicBezTo>
                  <a:pt x="7163952" y="4905859"/>
                  <a:pt x="7165500" y="4906000"/>
                  <a:pt x="7167189" y="4906283"/>
                </a:cubicBezTo>
                <a:cubicBezTo>
                  <a:pt x="7168878" y="4906565"/>
                  <a:pt x="7170487" y="4907030"/>
                  <a:pt x="7172015" y="4907676"/>
                </a:cubicBezTo>
                <a:lnTo>
                  <a:pt x="7172015" y="4941041"/>
                </a:lnTo>
                <a:cubicBezTo>
                  <a:pt x="7170326" y="4942252"/>
                  <a:pt x="7168375" y="4943231"/>
                  <a:pt x="7166163" y="4943978"/>
                </a:cubicBezTo>
                <a:cubicBezTo>
                  <a:pt x="7163951" y="4944725"/>
                  <a:pt x="7161860" y="4945099"/>
                  <a:pt x="7159889" y="4945099"/>
                </a:cubicBezTo>
                <a:cubicBezTo>
                  <a:pt x="7154822" y="4945099"/>
                  <a:pt x="7151142" y="4943595"/>
                  <a:pt x="7148850" y="4940587"/>
                </a:cubicBezTo>
                <a:cubicBezTo>
                  <a:pt x="7146558" y="4937579"/>
                  <a:pt x="7145412" y="4932745"/>
                  <a:pt x="7145412" y="4926084"/>
                </a:cubicBezTo>
                <a:cubicBezTo>
                  <a:pt x="7145412" y="4919746"/>
                  <a:pt x="7146839" y="4914791"/>
                  <a:pt x="7149695" y="4911218"/>
                </a:cubicBezTo>
                <a:cubicBezTo>
                  <a:pt x="7152550" y="4907645"/>
                  <a:pt x="7156833" y="4905859"/>
                  <a:pt x="7162544" y="4905859"/>
                </a:cubicBezTo>
                <a:close/>
                <a:moveTo>
                  <a:pt x="7245769" y="4904892"/>
                </a:moveTo>
                <a:cubicBezTo>
                  <a:pt x="7247865" y="4904892"/>
                  <a:pt x="7249819" y="4905234"/>
                  <a:pt x="7251633" y="4905920"/>
                </a:cubicBezTo>
                <a:cubicBezTo>
                  <a:pt x="7253447" y="4906605"/>
                  <a:pt x="7254999" y="4907774"/>
                  <a:pt x="7256289" y="4909426"/>
                </a:cubicBezTo>
                <a:cubicBezTo>
                  <a:pt x="7257579" y="4911039"/>
                  <a:pt x="7258586" y="4913195"/>
                  <a:pt x="7259312" y="4915896"/>
                </a:cubicBezTo>
                <a:cubicBezTo>
                  <a:pt x="7260037" y="4918596"/>
                  <a:pt x="7260400" y="4921942"/>
                  <a:pt x="7260400" y="4925932"/>
                </a:cubicBezTo>
                <a:cubicBezTo>
                  <a:pt x="7260400" y="4930245"/>
                  <a:pt x="7260048" y="4933621"/>
                  <a:pt x="7259342" y="4936060"/>
                </a:cubicBezTo>
                <a:cubicBezTo>
                  <a:pt x="7258637" y="4938498"/>
                  <a:pt x="7257579" y="4940584"/>
                  <a:pt x="7256168" y="4942317"/>
                </a:cubicBezTo>
                <a:cubicBezTo>
                  <a:pt x="7254918" y="4943889"/>
                  <a:pt x="7253397" y="4945008"/>
                  <a:pt x="7251603" y="4945673"/>
                </a:cubicBezTo>
                <a:cubicBezTo>
                  <a:pt x="7249809" y="4946338"/>
                  <a:pt x="7247925" y="4946671"/>
                  <a:pt x="7245950" y="4946671"/>
                </a:cubicBezTo>
                <a:cubicBezTo>
                  <a:pt x="7243652" y="4946671"/>
                  <a:pt x="7241607" y="4946308"/>
                  <a:pt x="7239813" y="4945582"/>
                </a:cubicBezTo>
                <a:cubicBezTo>
                  <a:pt x="7238019" y="4944857"/>
                  <a:pt x="7236478" y="4943708"/>
                  <a:pt x="7235188" y="4942136"/>
                </a:cubicBezTo>
                <a:cubicBezTo>
                  <a:pt x="7233858" y="4940483"/>
                  <a:pt x="7232850" y="4938297"/>
                  <a:pt x="7232165" y="4935576"/>
                </a:cubicBezTo>
                <a:cubicBezTo>
                  <a:pt x="7231480" y="4932855"/>
                  <a:pt x="7231137" y="4929641"/>
                  <a:pt x="7231137" y="4925932"/>
                </a:cubicBezTo>
                <a:cubicBezTo>
                  <a:pt x="7231137" y="4921781"/>
                  <a:pt x="7231530" y="4918334"/>
                  <a:pt x="7232316" y="4915593"/>
                </a:cubicBezTo>
                <a:cubicBezTo>
                  <a:pt x="7233102" y="4912852"/>
                  <a:pt x="7234160" y="4910696"/>
                  <a:pt x="7235490" y="4909124"/>
                </a:cubicBezTo>
                <a:cubicBezTo>
                  <a:pt x="7236982" y="4907431"/>
                  <a:pt x="7238543" y="4906302"/>
                  <a:pt x="7240176" y="4905738"/>
                </a:cubicBezTo>
                <a:cubicBezTo>
                  <a:pt x="7241808" y="4905174"/>
                  <a:pt x="7243672" y="4904892"/>
                  <a:pt x="7245769" y="4904892"/>
                </a:cubicBezTo>
                <a:close/>
                <a:moveTo>
                  <a:pt x="8645580" y="4903320"/>
                </a:moveTo>
                <a:cubicBezTo>
                  <a:pt x="8650095" y="4903320"/>
                  <a:pt x="8653420" y="4904469"/>
                  <a:pt x="8655556" y="4906766"/>
                </a:cubicBezTo>
                <a:cubicBezTo>
                  <a:pt x="8657693" y="4909064"/>
                  <a:pt x="8658822" y="4912490"/>
                  <a:pt x="8658942" y="4917044"/>
                </a:cubicBezTo>
                <a:lnTo>
                  <a:pt x="8630707" y="4917044"/>
                </a:lnTo>
                <a:cubicBezTo>
                  <a:pt x="8631030" y="4912248"/>
                  <a:pt x="8632542" y="4908761"/>
                  <a:pt x="8635242" y="4906585"/>
                </a:cubicBezTo>
                <a:cubicBezTo>
                  <a:pt x="8637942" y="4904408"/>
                  <a:pt x="8641389" y="4903320"/>
                  <a:pt x="8645580" y="4903320"/>
                </a:cubicBezTo>
                <a:close/>
                <a:moveTo>
                  <a:pt x="8436030" y="4903320"/>
                </a:moveTo>
                <a:cubicBezTo>
                  <a:pt x="8440545" y="4903320"/>
                  <a:pt x="8443870" y="4904469"/>
                  <a:pt x="8446006" y="4906766"/>
                </a:cubicBezTo>
                <a:cubicBezTo>
                  <a:pt x="8448143" y="4909064"/>
                  <a:pt x="8449272" y="4912490"/>
                  <a:pt x="8449392" y="4917044"/>
                </a:cubicBezTo>
                <a:lnTo>
                  <a:pt x="8421157" y="4917044"/>
                </a:lnTo>
                <a:cubicBezTo>
                  <a:pt x="8421480" y="4912248"/>
                  <a:pt x="8422992" y="4908761"/>
                  <a:pt x="8425692" y="4906585"/>
                </a:cubicBezTo>
                <a:cubicBezTo>
                  <a:pt x="8428392" y="4904408"/>
                  <a:pt x="8431838" y="4903320"/>
                  <a:pt x="8436030" y="4903320"/>
                </a:cubicBezTo>
                <a:close/>
                <a:moveTo>
                  <a:pt x="7778806" y="4903320"/>
                </a:moveTo>
                <a:cubicBezTo>
                  <a:pt x="7783320" y="4903320"/>
                  <a:pt x="7786646" y="4904469"/>
                  <a:pt x="7788782" y="4906766"/>
                </a:cubicBezTo>
                <a:cubicBezTo>
                  <a:pt x="7790918" y="4909064"/>
                  <a:pt x="7792047" y="4912490"/>
                  <a:pt x="7792168" y="4917044"/>
                </a:cubicBezTo>
                <a:lnTo>
                  <a:pt x="7763932" y="4917044"/>
                </a:lnTo>
                <a:cubicBezTo>
                  <a:pt x="7764255" y="4912248"/>
                  <a:pt x="7765767" y="4908761"/>
                  <a:pt x="7768467" y="4906585"/>
                </a:cubicBezTo>
                <a:cubicBezTo>
                  <a:pt x="7771168" y="4904408"/>
                  <a:pt x="7774614" y="4903320"/>
                  <a:pt x="7778806" y="4903320"/>
                </a:cubicBezTo>
                <a:close/>
                <a:moveTo>
                  <a:pt x="7035856" y="4903320"/>
                </a:moveTo>
                <a:cubicBezTo>
                  <a:pt x="7040370" y="4903320"/>
                  <a:pt x="7043696" y="4904469"/>
                  <a:pt x="7045832" y="4906766"/>
                </a:cubicBezTo>
                <a:cubicBezTo>
                  <a:pt x="7047968" y="4909064"/>
                  <a:pt x="7049097" y="4912490"/>
                  <a:pt x="7049218" y="4917044"/>
                </a:cubicBezTo>
                <a:lnTo>
                  <a:pt x="7020982" y="4917044"/>
                </a:lnTo>
                <a:cubicBezTo>
                  <a:pt x="7021305" y="4912248"/>
                  <a:pt x="7022816" y="4908761"/>
                  <a:pt x="7025517" y="4906585"/>
                </a:cubicBezTo>
                <a:cubicBezTo>
                  <a:pt x="7028218" y="4904408"/>
                  <a:pt x="7031664" y="4903320"/>
                  <a:pt x="7035856" y="4903320"/>
                </a:cubicBezTo>
                <a:close/>
                <a:moveTo>
                  <a:pt x="8699442" y="4891832"/>
                </a:moveTo>
                <a:lnTo>
                  <a:pt x="8699442" y="4959730"/>
                </a:lnTo>
                <a:lnTo>
                  <a:pt x="8721269" y="4959730"/>
                </a:lnTo>
                <a:lnTo>
                  <a:pt x="8721269" y="4891832"/>
                </a:lnTo>
                <a:close/>
                <a:moveTo>
                  <a:pt x="8489892" y="4891832"/>
                </a:moveTo>
                <a:lnTo>
                  <a:pt x="8489892" y="4959730"/>
                </a:lnTo>
                <a:lnTo>
                  <a:pt x="8511719" y="4959730"/>
                </a:lnTo>
                <a:lnTo>
                  <a:pt x="8511719" y="4891832"/>
                </a:lnTo>
                <a:close/>
                <a:moveTo>
                  <a:pt x="8004118" y="4891832"/>
                </a:moveTo>
                <a:lnTo>
                  <a:pt x="8004118" y="4959730"/>
                </a:lnTo>
                <a:lnTo>
                  <a:pt x="8025944" y="4959730"/>
                </a:lnTo>
                <a:lnTo>
                  <a:pt x="8025944" y="4891832"/>
                </a:lnTo>
                <a:close/>
                <a:moveTo>
                  <a:pt x="6765323" y="4891832"/>
                </a:moveTo>
                <a:lnTo>
                  <a:pt x="6765323" y="4936029"/>
                </a:lnTo>
                <a:cubicBezTo>
                  <a:pt x="6765323" y="4944454"/>
                  <a:pt x="6767346" y="4950822"/>
                  <a:pt x="6771392" y="4955135"/>
                </a:cubicBezTo>
                <a:cubicBezTo>
                  <a:pt x="6775437" y="4959448"/>
                  <a:pt x="6781204" y="4961605"/>
                  <a:pt x="6788692" y="4961605"/>
                </a:cubicBezTo>
                <a:cubicBezTo>
                  <a:pt x="6793321" y="4961605"/>
                  <a:pt x="6797306" y="4960808"/>
                  <a:pt x="6800647" y="4959216"/>
                </a:cubicBezTo>
                <a:cubicBezTo>
                  <a:pt x="6803988" y="4957624"/>
                  <a:pt x="6807672" y="4955296"/>
                  <a:pt x="6811697" y="4952233"/>
                </a:cubicBezTo>
                <a:lnTo>
                  <a:pt x="6811697" y="4959730"/>
                </a:lnTo>
                <a:lnTo>
                  <a:pt x="6833524" y="4959730"/>
                </a:lnTo>
                <a:lnTo>
                  <a:pt x="6833524" y="4891832"/>
                </a:lnTo>
                <a:lnTo>
                  <a:pt x="6811697" y="4891832"/>
                </a:lnTo>
                <a:lnTo>
                  <a:pt x="6811697" y="4939959"/>
                </a:lnTo>
                <a:cubicBezTo>
                  <a:pt x="6809601" y="4941290"/>
                  <a:pt x="6807425" y="4942297"/>
                  <a:pt x="6805167" y="4942982"/>
                </a:cubicBezTo>
                <a:cubicBezTo>
                  <a:pt x="6802910" y="4943668"/>
                  <a:pt x="6800855" y="4944010"/>
                  <a:pt x="6799000" y="4944010"/>
                </a:cubicBezTo>
                <a:cubicBezTo>
                  <a:pt x="6796219" y="4944010"/>
                  <a:pt x="6794053" y="4943668"/>
                  <a:pt x="6792501" y="4942982"/>
                </a:cubicBezTo>
                <a:cubicBezTo>
                  <a:pt x="6790949" y="4942297"/>
                  <a:pt x="6789790" y="4941209"/>
                  <a:pt x="6789024" y="4939718"/>
                </a:cubicBezTo>
                <a:cubicBezTo>
                  <a:pt x="6788218" y="4938226"/>
                  <a:pt x="6787704" y="4936342"/>
                  <a:pt x="6787483" y="4934064"/>
                </a:cubicBezTo>
                <a:cubicBezTo>
                  <a:pt x="6787261" y="4931787"/>
                  <a:pt x="6787150" y="4928935"/>
                  <a:pt x="6787150" y="4925509"/>
                </a:cubicBezTo>
                <a:lnTo>
                  <a:pt x="6787150" y="4891832"/>
                </a:lnTo>
                <a:close/>
                <a:moveTo>
                  <a:pt x="8391106" y="4891590"/>
                </a:moveTo>
                <a:cubicBezTo>
                  <a:pt x="8388129" y="4891590"/>
                  <a:pt x="8384871" y="4892265"/>
                  <a:pt x="8381332" y="4893616"/>
                </a:cubicBezTo>
                <a:cubicBezTo>
                  <a:pt x="8377793" y="4894966"/>
                  <a:pt x="8373630" y="4897697"/>
                  <a:pt x="8368844" y="4901808"/>
                </a:cubicBezTo>
                <a:lnTo>
                  <a:pt x="8368844" y="4891832"/>
                </a:lnTo>
                <a:lnTo>
                  <a:pt x="8347018" y="4891832"/>
                </a:lnTo>
                <a:lnTo>
                  <a:pt x="8347018" y="4959730"/>
                </a:lnTo>
                <a:lnTo>
                  <a:pt x="8368844" y="4959730"/>
                </a:lnTo>
                <a:lnTo>
                  <a:pt x="8368844" y="4914263"/>
                </a:lnTo>
                <a:cubicBezTo>
                  <a:pt x="8371579" y="4913296"/>
                  <a:pt x="8374133" y="4912611"/>
                  <a:pt x="8376506" y="4912208"/>
                </a:cubicBezTo>
                <a:cubicBezTo>
                  <a:pt x="8378879" y="4911804"/>
                  <a:pt x="8381614" y="4911603"/>
                  <a:pt x="8384711" y="4911603"/>
                </a:cubicBezTo>
                <a:cubicBezTo>
                  <a:pt x="8386078" y="4911603"/>
                  <a:pt x="8387787" y="4911684"/>
                  <a:pt x="8389838" y="4911845"/>
                </a:cubicBezTo>
                <a:cubicBezTo>
                  <a:pt x="8391890" y="4912006"/>
                  <a:pt x="8393378" y="4912248"/>
                  <a:pt x="8394303" y="4912570"/>
                </a:cubicBezTo>
                <a:lnTo>
                  <a:pt x="8396233" y="4912570"/>
                </a:lnTo>
                <a:lnTo>
                  <a:pt x="8396233" y="4891832"/>
                </a:lnTo>
                <a:cubicBezTo>
                  <a:pt x="8395509" y="4891751"/>
                  <a:pt x="8394664" y="4891691"/>
                  <a:pt x="8393700" y="4891651"/>
                </a:cubicBezTo>
                <a:cubicBezTo>
                  <a:pt x="8392734" y="4891610"/>
                  <a:pt x="8391870" y="4891590"/>
                  <a:pt x="8391106" y="4891590"/>
                </a:cubicBezTo>
                <a:close/>
                <a:moveTo>
                  <a:pt x="7991055" y="4891590"/>
                </a:moveTo>
                <a:cubicBezTo>
                  <a:pt x="7988079" y="4891590"/>
                  <a:pt x="7984821" y="4892265"/>
                  <a:pt x="7981282" y="4893616"/>
                </a:cubicBezTo>
                <a:cubicBezTo>
                  <a:pt x="7977743" y="4894966"/>
                  <a:pt x="7973580" y="4897697"/>
                  <a:pt x="7968794" y="4901808"/>
                </a:cubicBezTo>
                <a:lnTo>
                  <a:pt x="7968794" y="4891832"/>
                </a:lnTo>
                <a:lnTo>
                  <a:pt x="7946968" y="4891832"/>
                </a:lnTo>
                <a:lnTo>
                  <a:pt x="7946968" y="4959730"/>
                </a:lnTo>
                <a:lnTo>
                  <a:pt x="7968794" y="4959730"/>
                </a:lnTo>
                <a:lnTo>
                  <a:pt x="7968794" y="4914263"/>
                </a:lnTo>
                <a:cubicBezTo>
                  <a:pt x="7971529" y="4913296"/>
                  <a:pt x="7974083" y="4912611"/>
                  <a:pt x="7976456" y="4912208"/>
                </a:cubicBezTo>
                <a:cubicBezTo>
                  <a:pt x="7978829" y="4911804"/>
                  <a:pt x="7981564" y="4911603"/>
                  <a:pt x="7984661" y="4911603"/>
                </a:cubicBezTo>
                <a:cubicBezTo>
                  <a:pt x="7986028" y="4911603"/>
                  <a:pt x="7987737" y="4911684"/>
                  <a:pt x="7989789" y="4911845"/>
                </a:cubicBezTo>
                <a:cubicBezTo>
                  <a:pt x="7991840" y="4912006"/>
                  <a:pt x="7993328" y="4912248"/>
                  <a:pt x="7994253" y="4912570"/>
                </a:cubicBezTo>
                <a:lnTo>
                  <a:pt x="7996183" y="4912570"/>
                </a:lnTo>
                <a:lnTo>
                  <a:pt x="7996183" y="4891832"/>
                </a:lnTo>
                <a:cubicBezTo>
                  <a:pt x="7995459" y="4891751"/>
                  <a:pt x="7994615" y="4891691"/>
                  <a:pt x="7993650" y="4891651"/>
                </a:cubicBezTo>
                <a:cubicBezTo>
                  <a:pt x="7992684" y="4891610"/>
                  <a:pt x="7991819" y="4891590"/>
                  <a:pt x="7991055" y="4891590"/>
                </a:cubicBezTo>
                <a:close/>
                <a:moveTo>
                  <a:pt x="7343355" y="4891590"/>
                </a:moveTo>
                <a:cubicBezTo>
                  <a:pt x="7340379" y="4891590"/>
                  <a:pt x="7337121" y="4892265"/>
                  <a:pt x="7333582" y="4893616"/>
                </a:cubicBezTo>
                <a:cubicBezTo>
                  <a:pt x="7330042" y="4894966"/>
                  <a:pt x="7325880" y="4897697"/>
                  <a:pt x="7321094" y="4901808"/>
                </a:cubicBezTo>
                <a:lnTo>
                  <a:pt x="7321094" y="4891832"/>
                </a:lnTo>
                <a:lnTo>
                  <a:pt x="7299268" y="4891832"/>
                </a:lnTo>
                <a:lnTo>
                  <a:pt x="7299268" y="4959730"/>
                </a:lnTo>
                <a:lnTo>
                  <a:pt x="7321094" y="4959730"/>
                </a:lnTo>
                <a:lnTo>
                  <a:pt x="7321094" y="4914263"/>
                </a:lnTo>
                <a:cubicBezTo>
                  <a:pt x="7323829" y="4913296"/>
                  <a:pt x="7326383" y="4912611"/>
                  <a:pt x="7328756" y="4912208"/>
                </a:cubicBezTo>
                <a:cubicBezTo>
                  <a:pt x="7331129" y="4911804"/>
                  <a:pt x="7333864" y="4911603"/>
                  <a:pt x="7336961" y="4911603"/>
                </a:cubicBezTo>
                <a:cubicBezTo>
                  <a:pt x="7338328" y="4911603"/>
                  <a:pt x="7340037" y="4911684"/>
                  <a:pt x="7342089" y="4911845"/>
                </a:cubicBezTo>
                <a:cubicBezTo>
                  <a:pt x="7344140" y="4912006"/>
                  <a:pt x="7345628" y="4912248"/>
                  <a:pt x="7346553" y="4912570"/>
                </a:cubicBezTo>
                <a:lnTo>
                  <a:pt x="7348483" y="4912570"/>
                </a:lnTo>
                <a:lnTo>
                  <a:pt x="7348483" y="4891832"/>
                </a:lnTo>
                <a:cubicBezTo>
                  <a:pt x="7347759" y="4891751"/>
                  <a:pt x="7346915" y="4891691"/>
                  <a:pt x="7345950" y="4891651"/>
                </a:cubicBezTo>
                <a:cubicBezTo>
                  <a:pt x="7344984" y="4891610"/>
                  <a:pt x="7344119" y="4891590"/>
                  <a:pt x="7343355" y="4891590"/>
                </a:cubicBezTo>
                <a:close/>
                <a:moveTo>
                  <a:pt x="6958205" y="4889958"/>
                </a:moveTo>
                <a:cubicBezTo>
                  <a:pt x="6947483" y="4889958"/>
                  <a:pt x="6939028" y="4892124"/>
                  <a:pt x="6932841" y="4896457"/>
                </a:cubicBezTo>
                <a:cubicBezTo>
                  <a:pt x="6926654" y="4900790"/>
                  <a:pt x="6923560" y="4906222"/>
                  <a:pt x="6923560" y="4912752"/>
                </a:cubicBezTo>
                <a:cubicBezTo>
                  <a:pt x="6923560" y="4917830"/>
                  <a:pt x="6925052" y="4922073"/>
                  <a:pt x="6928034" y="4925479"/>
                </a:cubicBezTo>
                <a:cubicBezTo>
                  <a:pt x="6931017" y="4928885"/>
                  <a:pt x="6935592" y="4931394"/>
                  <a:pt x="6941759" y="4933006"/>
                </a:cubicBezTo>
                <a:cubicBezTo>
                  <a:pt x="6944016" y="4933611"/>
                  <a:pt x="6946525" y="4934125"/>
                  <a:pt x="6949287" y="4934548"/>
                </a:cubicBezTo>
                <a:cubicBezTo>
                  <a:pt x="6952048" y="4934971"/>
                  <a:pt x="6954234" y="4935364"/>
                  <a:pt x="6955847" y="4935727"/>
                </a:cubicBezTo>
                <a:cubicBezTo>
                  <a:pt x="6959233" y="4936412"/>
                  <a:pt x="6961530" y="4937128"/>
                  <a:pt x="6962739" y="4937873"/>
                </a:cubicBezTo>
                <a:cubicBezTo>
                  <a:pt x="6963949" y="4938619"/>
                  <a:pt x="6964553" y="4939818"/>
                  <a:pt x="6964553" y="4941471"/>
                </a:cubicBezTo>
                <a:cubicBezTo>
                  <a:pt x="6964553" y="4943325"/>
                  <a:pt x="6963525" y="4944726"/>
                  <a:pt x="6961470" y="4945673"/>
                </a:cubicBezTo>
                <a:cubicBezTo>
                  <a:pt x="6959414" y="4946620"/>
                  <a:pt x="6956250" y="4947094"/>
                  <a:pt x="6951977" y="4947094"/>
                </a:cubicBezTo>
                <a:cubicBezTo>
                  <a:pt x="6948712" y="4947094"/>
                  <a:pt x="6945649" y="4946761"/>
                  <a:pt x="6942787" y="4946096"/>
                </a:cubicBezTo>
                <a:cubicBezTo>
                  <a:pt x="6939925" y="4945431"/>
                  <a:pt x="6937366" y="4944635"/>
                  <a:pt x="6935108" y="4943708"/>
                </a:cubicBezTo>
                <a:cubicBezTo>
                  <a:pt x="6932489" y="4942660"/>
                  <a:pt x="6930463" y="4941683"/>
                  <a:pt x="6929032" y="4940776"/>
                </a:cubicBezTo>
                <a:cubicBezTo>
                  <a:pt x="6927601" y="4939869"/>
                  <a:pt x="6926341" y="4939032"/>
                  <a:pt x="6925253" y="4938266"/>
                </a:cubicBezTo>
                <a:lnTo>
                  <a:pt x="6923258" y="4938266"/>
                </a:lnTo>
                <a:lnTo>
                  <a:pt x="6923258" y="4956163"/>
                </a:lnTo>
                <a:cubicBezTo>
                  <a:pt x="6926241" y="4957533"/>
                  <a:pt x="6930191" y="4958783"/>
                  <a:pt x="6935108" y="4959912"/>
                </a:cubicBezTo>
                <a:cubicBezTo>
                  <a:pt x="6940026" y="4961040"/>
                  <a:pt x="6945508" y="4961605"/>
                  <a:pt x="6951554" y="4961605"/>
                </a:cubicBezTo>
                <a:cubicBezTo>
                  <a:pt x="6962477" y="4961605"/>
                  <a:pt x="6971083" y="4959458"/>
                  <a:pt x="6977371" y="4955165"/>
                </a:cubicBezTo>
                <a:cubicBezTo>
                  <a:pt x="6983659" y="4950873"/>
                  <a:pt x="6986803" y="4945220"/>
                  <a:pt x="6986803" y="4938206"/>
                </a:cubicBezTo>
                <a:cubicBezTo>
                  <a:pt x="6986803" y="4933409"/>
                  <a:pt x="6985433" y="4929409"/>
                  <a:pt x="6982692" y="4926204"/>
                </a:cubicBezTo>
                <a:cubicBezTo>
                  <a:pt x="6979951" y="4923000"/>
                  <a:pt x="6975718" y="4920652"/>
                  <a:pt x="6969995" y="4919161"/>
                </a:cubicBezTo>
                <a:cubicBezTo>
                  <a:pt x="6967415" y="4918516"/>
                  <a:pt x="6964845" y="4917982"/>
                  <a:pt x="6962286" y="4917558"/>
                </a:cubicBezTo>
                <a:cubicBezTo>
                  <a:pt x="6959726" y="4917135"/>
                  <a:pt x="6957338" y="4916702"/>
                  <a:pt x="6955121" y="4916258"/>
                </a:cubicBezTo>
                <a:cubicBezTo>
                  <a:pt x="6951090" y="4915412"/>
                  <a:pt x="6948531" y="4914566"/>
                  <a:pt x="6947443" y="4913719"/>
                </a:cubicBezTo>
                <a:cubicBezTo>
                  <a:pt x="6946354" y="4912873"/>
                  <a:pt x="6945810" y="4911643"/>
                  <a:pt x="6945810" y="4910031"/>
                </a:cubicBezTo>
                <a:cubicBezTo>
                  <a:pt x="6945810" y="4908257"/>
                  <a:pt x="6947009" y="4906887"/>
                  <a:pt x="6949408" y="4905920"/>
                </a:cubicBezTo>
                <a:cubicBezTo>
                  <a:pt x="6951806" y="4904952"/>
                  <a:pt x="6954758" y="4904469"/>
                  <a:pt x="6958265" y="4904469"/>
                </a:cubicBezTo>
                <a:cubicBezTo>
                  <a:pt x="6962497" y="4904469"/>
                  <a:pt x="6966679" y="4905164"/>
                  <a:pt x="6970811" y="4906554"/>
                </a:cubicBezTo>
                <a:cubicBezTo>
                  <a:pt x="6974942" y="4907945"/>
                  <a:pt x="6978621" y="4909749"/>
                  <a:pt x="6981845" y="4911966"/>
                </a:cubicBezTo>
                <a:lnTo>
                  <a:pt x="6983719" y="4911966"/>
                </a:lnTo>
                <a:lnTo>
                  <a:pt x="6983719" y="4894795"/>
                </a:lnTo>
                <a:cubicBezTo>
                  <a:pt x="6981099" y="4893626"/>
                  <a:pt x="6977462" y="4892527"/>
                  <a:pt x="6972806" y="4891500"/>
                </a:cubicBezTo>
                <a:cubicBezTo>
                  <a:pt x="6968151" y="4890472"/>
                  <a:pt x="6963283" y="4889958"/>
                  <a:pt x="6958205" y="4889958"/>
                </a:cubicBezTo>
                <a:close/>
                <a:moveTo>
                  <a:pt x="6882005" y="4889958"/>
                </a:moveTo>
                <a:cubicBezTo>
                  <a:pt x="6871283" y="4889958"/>
                  <a:pt x="6862828" y="4892124"/>
                  <a:pt x="6856641" y="4896457"/>
                </a:cubicBezTo>
                <a:cubicBezTo>
                  <a:pt x="6850454" y="4900790"/>
                  <a:pt x="6847360" y="4906222"/>
                  <a:pt x="6847360" y="4912752"/>
                </a:cubicBezTo>
                <a:cubicBezTo>
                  <a:pt x="6847360" y="4917830"/>
                  <a:pt x="6848852" y="4922073"/>
                  <a:pt x="6851834" y="4925479"/>
                </a:cubicBezTo>
                <a:cubicBezTo>
                  <a:pt x="6854817" y="4928885"/>
                  <a:pt x="6859392" y="4931394"/>
                  <a:pt x="6865559" y="4933006"/>
                </a:cubicBezTo>
                <a:cubicBezTo>
                  <a:pt x="6867816" y="4933611"/>
                  <a:pt x="6870326" y="4934125"/>
                  <a:pt x="6873087" y="4934548"/>
                </a:cubicBezTo>
                <a:cubicBezTo>
                  <a:pt x="6875848" y="4934971"/>
                  <a:pt x="6878034" y="4935364"/>
                  <a:pt x="6879647" y="4935727"/>
                </a:cubicBezTo>
                <a:cubicBezTo>
                  <a:pt x="6883033" y="4936412"/>
                  <a:pt x="6885330" y="4937128"/>
                  <a:pt x="6886539" y="4937873"/>
                </a:cubicBezTo>
                <a:cubicBezTo>
                  <a:pt x="6887749" y="4938619"/>
                  <a:pt x="6888353" y="4939818"/>
                  <a:pt x="6888353" y="4941471"/>
                </a:cubicBezTo>
                <a:cubicBezTo>
                  <a:pt x="6888353" y="4943325"/>
                  <a:pt x="6887325" y="4944726"/>
                  <a:pt x="6885270" y="4945673"/>
                </a:cubicBezTo>
                <a:cubicBezTo>
                  <a:pt x="6883214" y="4946620"/>
                  <a:pt x="6880050" y="4947094"/>
                  <a:pt x="6875777" y="4947094"/>
                </a:cubicBezTo>
                <a:cubicBezTo>
                  <a:pt x="6872512" y="4947094"/>
                  <a:pt x="6869449" y="4946761"/>
                  <a:pt x="6866587" y="4946096"/>
                </a:cubicBezTo>
                <a:cubicBezTo>
                  <a:pt x="6863725" y="4945431"/>
                  <a:pt x="6861166" y="4944635"/>
                  <a:pt x="6858908" y="4943708"/>
                </a:cubicBezTo>
                <a:cubicBezTo>
                  <a:pt x="6856289" y="4942660"/>
                  <a:pt x="6854263" y="4941683"/>
                  <a:pt x="6852832" y="4940776"/>
                </a:cubicBezTo>
                <a:cubicBezTo>
                  <a:pt x="6851401" y="4939869"/>
                  <a:pt x="6850141" y="4939032"/>
                  <a:pt x="6849053" y="4938266"/>
                </a:cubicBezTo>
                <a:lnTo>
                  <a:pt x="6847058" y="4938266"/>
                </a:lnTo>
                <a:lnTo>
                  <a:pt x="6847058" y="4956163"/>
                </a:lnTo>
                <a:cubicBezTo>
                  <a:pt x="6850041" y="4957533"/>
                  <a:pt x="6853991" y="4958783"/>
                  <a:pt x="6858908" y="4959912"/>
                </a:cubicBezTo>
                <a:cubicBezTo>
                  <a:pt x="6863826" y="4961040"/>
                  <a:pt x="6869308" y="4961605"/>
                  <a:pt x="6875354" y="4961605"/>
                </a:cubicBezTo>
                <a:cubicBezTo>
                  <a:pt x="6886277" y="4961605"/>
                  <a:pt x="6894883" y="4959458"/>
                  <a:pt x="6901171" y="4955165"/>
                </a:cubicBezTo>
                <a:cubicBezTo>
                  <a:pt x="6907459" y="4950873"/>
                  <a:pt x="6910603" y="4945220"/>
                  <a:pt x="6910603" y="4938206"/>
                </a:cubicBezTo>
                <a:cubicBezTo>
                  <a:pt x="6910603" y="4933409"/>
                  <a:pt x="6909232" y="4929409"/>
                  <a:pt x="6906492" y="4926204"/>
                </a:cubicBezTo>
                <a:cubicBezTo>
                  <a:pt x="6903751" y="4923000"/>
                  <a:pt x="6899518" y="4920652"/>
                  <a:pt x="6893795" y="4919161"/>
                </a:cubicBezTo>
                <a:cubicBezTo>
                  <a:pt x="6891215" y="4918516"/>
                  <a:pt x="6888645" y="4917982"/>
                  <a:pt x="6886086" y="4917558"/>
                </a:cubicBezTo>
                <a:cubicBezTo>
                  <a:pt x="6883526" y="4917135"/>
                  <a:pt x="6881138" y="4916702"/>
                  <a:pt x="6878921" y="4916258"/>
                </a:cubicBezTo>
                <a:cubicBezTo>
                  <a:pt x="6874890" y="4915412"/>
                  <a:pt x="6872331" y="4914566"/>
                  <a:pt x="6871243" y="4913719"/>
                </a:cubicBezTo>
                <a:cubicBezTo>
                  <a:pt x="6870154" y="4912873"/>
                  <a:pt x="6869610" y="4911643"/>
                  <a:pt x="6869610" y="4910031"/>
                </a:cubicBezTo>
                <a:cubicBezTo>
                  <a:pt x="6869610" y="4908257"/>
                  <a:pt x="6870809" y="4906887"/>
                  <a:pt x="6873208" y="4905920"/>
                </a:cubicBezTo>
                <a:cubicBezTo>
                  <a:pt x="6875606" y="4904952"/>
                  <a:pt x="6878558" y="4904469"/>
                  <a:pt x="6882065" y="4904469"/>
                </a:cubicBezTo>
                <a:cubicBezTo>
                  <a:pt x="6886297" y="4904469"/>
                  <a:pt x="6890479" y="4905164"/>
                  <a:pt x="6894611" y="4906554"/>
                </a:cubicBezTo>
                <a:cubicBezTo>
                  <a:pt x="6898742" y="4907945"/>
                  <a:pt x="6902421" y="4909749"/>
                  <a:pt x="6905645" y="4911966"/>
                </a:cubicBezTo>
                <a:lnTo>
                  <a:pt x="6907519" y="4911966"/>
                </a:lnTo>
                <a:lnTo>
                  <a:pt x="6907519" y="4894795"/>
                </a:lnTo>
                <a:cubicBezTo>
                  <a:pt x="6904899" y="4893626"/>
                  <a:pt x="6901262" y="4892527"/>
                  <a:pt x="6896606" y="4891500"/>
                </a:cubicBezTo>
                <a:cubicBezTo>
                  <a:pt x="6891951" y="4890472"/>
                  <a:pt x="6887083" y="4889958"/>
                  <a:pt x="6882005" y="4889958"/>
                </a:cubicBezTo>
                <a:close/>
                <a:moveTo>
                  <a:pt x="7603124" y="4889897"/>
                </a:moveTo>
                <a:cubicBezTo>
                  <a:pt x="7597924" y="4889897"/>
                  <a:pt x="7592734" y="4890310"/>
                  <a:pt x="7587555" y="4891137"/>
                </a:cubicBezTo>
                <a:cubicBezTo>
                  <a:pt x="7582375" y="4891963"/>
                  <a:pt x="7578637" y="4892679"/>
                  <a:pt x="7576339" y="4893283"/>
                </a:cubicBezTo>
                <a:lnTo>
                  <a:pt x="7576339" y="4909668"/>
                </a:lnTo>
                <a:lnTo>
                  <a:pt x="7578334" y="4909668"/>
                </a:lnTo>
                <a:cubicBezTo>
                  <a:pt x="7580108" y="4908983"/>
                  <a:pt x="7583030" y="4908005"/>
                  <a:pt x="7587101" y="4906736"/>
                </a:cubicBezTo>
                <a:cubicBezTo>
                  <a:pt x="7591173" y="4905466"/>
                  <a:pt x="7595001" y="4904831"/>
                  <a:pt x="7598589" y="4904831"/>
                </a:cubicBezTo>
                <a:cubicBezTo>
                  <a:pt x="7604555" y="4904831"/>
                  <a:pt x="7609069" y="4905547"/>
                  <a:pt x="7612132" y="4906978"/>
                </a:cubicBezTo>
                <a:cubicBezTo>
                  <a:pt x="7615196" y="4908409"/>
                  <a:pt x="7616727" y="4910998"/>
                  <a:pt x="7616727" y="4914747"/>
                </a:cubicBezTo>
                <a:lnTo>
                  <a:pt x="7616727" y="4915110"/>
                </a:lnTo>
                <a:cubicBezTo>
                  <a:pt x="7610318" y="4915472"/>
                  <a:pt x="7604131" y="4916037"/>
                  <a:pt x="7598166" y="4916803"/>
                </a:cubicBezTo>
                <a:cubicBezTo>
                  <a:pt x="7592200" y="4917568"/>
                  <a:pt x="7587202" y="4918858"/>
                  <a:pt x="7583171" y="4920672"/>
                </a:cubicBezTo>
                <a:cubicBezTo>
                  <a:pt x="7579100" y="4922486"/>
                  <a:pt x="7575956" y="4924965"/>
                  <a:pt x="7573739" y="4928109"/>
                </a:cubicBezTo>
                <a:cubicBezTo>
                  <a:pt x="7571522" y="4931253"/>
                  <a:pt x="7570414" y="4935304"/>
                  <a:pt x="7570414" y="4940262"/>
                </a:cubicBezTo>
                <a:cubicBezTo>
                  <a:pt x="7570414" y="4946469"/>
                  <a:pt x="7572591" y="4951568"/>
                  <a:pt x="7576944" y="4955558"/>
                </a:cubicBezTo>
                <a:cubicBezTo>
                  <a:pt x="7581297" y="4959549"/>
                  <a:pt x="7586698" y="4961544"/>
                  <a:pt x="7593147" y="4961544"/>
                </a:cubicBezTo>
                <a:cubicBezTo>
                  <a:pt x="7595889" y="4961544"/>
                  <a:pt x="7598408" y="4961312"/>
                  <a:pt x="7600705" y="4960849"/>
                </a:cubicBezTo>
                <a:cubicBezTo>
                  <a:pt x="7603003" y="4960385"/>
                  <a:pt x="7605219" y="4959670"/>
                  <a:pt x="7607356" y="4958702"/>
                </a:cubicBezTo>
                <a:cubicBezTo>
                  <a:pt x="7608887" y="4957977"/>
                  <a:pt x="7610520" y="4956989"/>
                  <a:pt x="7612253" y="4955740"/>
                </a:cubicBezTo>
                <a:cubicBezTo>
                  <a:pt x="7613986" y="4954490"/>
                  <a:pt x="7615437" y="4953422"/>
                  <a:pt x="7616606" y="4952535"/>
                </a:cubicBezTo>
                <a:lnTo>
                  <a:pt x="7616606" y="4959730"/>
                </a:lnTo>
                <a:lnTo>
                  <a:pt x="7638191" y="4959730"/>
                </a:lnTo>
                <a:lnTo>
                  <a:pt x="7638191" y="4913538"/>
                </a:lnTo>
                <a:cubicBezTo>
                  <a:pt x="7638191" y="4905396"/>
                  <a:pt x="7635440" y="4899420"/>
                  <a:pt x="7629938" y="4895611"/>
                </a:cubicBezTo>
                <a:cubicBezTo>
                  <a:pt x="7624436" y="4891802"/>
                  <a:pt x="7615498" y="4889897"/>
                  <a:pt x="7603124" y="4889897"/>
                </a:cubicBezTo>
                <a:close/>
                <a:moveTo>
                  <a:pt x="8647334" y="4889716"/>
                </a:moveTo>
                <a:cubicBezTo>
                  <a:pt x="8635362" y="4889716"/>
                  <a:pt x="8625941" y="4892991"/>
                  <a:pt x="8619068" y="4899541"/>
                </a:cubicBezTo>
                <a:cubicBezTo>
                  <a:pt x="8612196" y="4906091"/>
                  <a:pt x="8608760" y="4914969"/>
                  <a:pt x="8608760" y="4926174"/>
                </a:cubicBezTo>
                <a:cubicBezTo>
                  <a:pt x="8608760" y="4937501"/>
                  <a:pt x="8612388" y="4946227"/>
                  <a:pt x="8619642" y="4952354"/>
                </a:cubicBezTo>
                <a:cubicBezTo>
                  <a:pt x="8626898" y="4958481"/>
                  <a:pt x="8637338" y="4961544"/>
                  <a:pt x="8650962" y="4961544"/>
                </a:cubicBezTo>
                <a:cubicBezTo>
                  <a:pt x="8656242" y="4961544"/>
                  <a:pt x="8661058" y="4961101"/>
                  <a:pt x="8665412" y="4960214"/>
                </a:cubicBezTo>
                <a:cubicBezTo>
                  <a:pt x="8669765" y="4959327"/>
                  <a:pt x="8674400" y="4957896"/>
                  <a:pt x="8679318" y="4955921"/>
                </a:cubicBezTo>
                <a:lnTo>
                  <a:pt x="8679318" y="4938448"/>
                </a:lnTo>
                <a:lnTo>
                  <a:pt x="8676900" y="4938448"/>
                </a:lnTo>
                <a:cubicBezTo>
                  <a:pt x="8674400" y="4940342"/>
                  <a:pt x="8670995" y="4942116"/>
                  <a:pt x="8666682" y="4943768"/>
                </a:cubicBezTo>
                <a:cubicBezTo>
                  <a:pt x="8662368" y="4945421"/>
                  <a:pt x="8657914" y="4946247"/>
                  <a:pt x="8653320" y="4946247"/>
                </a:cubicBezTo>
                <a:cubicBezTo>
                  <a:pt x="8646064" y="4946247"/>
                  <a:pt x="8640573" y="4944837"/>
                  <a:pt x="8636844" y="4942015"/>
                </a:cubicBezTo>
                <a:cubicBezTo>
                  <a:pt x="8633116" y="4939194"/>
                  <a:pt x="8631090" y="4935122"/>
                  <a:pt x="8630768" y="4929802"/>
                </a:cubicBezTo>
                <a:lnTo>
                  <a:pt x="8680588" y="4929802"/>
                </a:lnTo>
                <a:lnTo>
                  <a:pt x="8680588" y="4922184"/>
                </a:lnTo>
                <a:cubicBezTo>
                  <a:pt x="8680588" y="4911704"/>
                  <a:pt x="8677806" y="4903672"/>
                  <a:pt x="8672244" y="4898090"/>
                </a:cubicBezTo>
                <a:cubicBezTo>
                  <a:pt x="8666682" y="4892507"/>
                  <a:pt x="8658378" y="4889716"/>
                  <a:pt x="8647334" y="4889716"/>
                </a:cubicBezTo>
                <a:close/>
                <a:moveTo>
                  <a:pt x="8437784" y="4889716"/>
                </a:moveTo>
                <a:cubicBezTo>
                  <a:pt x="8425812" y="4889716"/>
                  <a:pt x="8416390" y="4892991"/>
                  <a:pt x="8409518" y="4899541"/>
                </a:cubicBezTo>
                <a:cubicBezTo>
                  <a:pt x="8402646" y="4906091"/>
                  <a:pt x="8399210" y="4914969"/>
                  <a:pt x="8399210" y="4926174"/>
                </a:cubicBezTo>
                <a:cubicBezTo>
                  <a:pt x="8399210" y="4937501"/>
                  <a:pt x="8402838" y="4946227"/>
                  <a:pt x="8410092" y="4952354"/>
                </a:cubicBezTo>
                <a:cubicBezTo>
                  <a:pt x="8417348" y="4958481"/>
                  <a:pt x="8427788" y="4961544"/>
                  <a:pt x="8441412" y="4961544"/>
                </a:cubicBezTo>
                <a:cubicBezTo>
                  <a:pt x="8446692" y="4961544"/>
                  <a:pt x="8451508" y="4961101"/>
                  <a:pt x="8455862" y="4960214"/>
                </a:cubicBezTo>
                <a:cubicBezTo>
                  <a:pt x="8460215" y="4959327"/>
                  <a:pt x="8464850" y="4957896"/>
                  <a:pt x="8469768" y="4955921"/>
                </a:cubicBezTo>
                <a:lnTo>
                  <a:pt x="8469768" y="4938448"/>
                </a:lnTo>
                <a:lnTo>
                  <a:pt x="8467350" y="4938448"/>
                </a:lnTo>
                <a:cubicBezTo>
                  <a:pt x="8464850" y="4940342"/>
                  <a:pt x="8461445" y="4942116"/>
                  <a:pt x="8457132" y="4943768"/>
                </a:cubicBezTo>
                <a:cubicBezTo>
                  <a:pt x="8452818" y="4945421"/>
                  <a:pt x="8448364" y="4946247"/>
                  <a:pt x="8443770" y="4946247"/>
                </a:cubicBezTo>
                <a:cubicBezTo>
                  <a:pt x="8436514" y="4946247"/>
                  <a:pt x="8431022" y="4944837"/>
                  <a:pt x="8427294" y="4942015"/>
                </a:cubicBezTo>
                <a:cubicBezTo>
                  <a:pt x="8423566" y="4939194"/>
                  <a:pt x="8421540" y="4935122"/>
                  <a:pt x="8421218" y="4929802"/>
                </a:cubicBezTo>
                <a:lnTo>
                  <a:pt x="8471038" y="4929802"/>
                </a:lnTo>
                <a:lnTo>
                  <a:pt x="8471038" y="4922184"/>
                </a:lnTo>
                <a:cubicBezTo>
                  <a:pt x="8471038" y="4911704"/>
                  <a:pt x="8468256" y="4903672"/>
                  <a:pt x="8462694" y="4898090"/>
                </a:cubicBezTo>
                <a:cubicBezTo>
                  <a:pt x="8457132" y="4892507"/>
                  <a:pt x="8448828" y="4889716"/>
                  <a:pt x="8437784" y="4889716"/>
                </a:cubicBezTo>
                <a:close/>
                <a:moveTo>
                  <a:pt x="7780559" y="4889716"/>
                </a:moveTo>
                <a:cubicBezTo>
                  <a:pt x="7768588" y="4889716"/>
                  <a:pt x="7759166" y="4892991"/>
                  <a:pt x="7752294" y="4899541"/>
                </a:cubicBezTo>
                <a:cubicBezTo>
                  <a:pt x="7745421" y="4906091"/>
                  <a:pt x="7741985" y="4914969"/>
                  <a:pt x="7741985" y="4926174"/>
                </a:cubicBezTo>
                <a:cubicBezTo>
                  <a:pt x="7741985" y="4937501"/>
                  <a:pt x="7745613" y="4946227"/>
                  <a:pt x="7752868" y="4952354"/>
                </a:cubicBezTo>
                <a:cubicBezTo>
                  <a:pt x="7760123" y="4958481"/>
                  <a:pt x="7770563" y="4961544"/>
                  <a:pt x="7784187" y="4961544"/>
                </a:cubicBezTo>
                <a:cubicBezTo>
                  <a:pt x="7789467" y="4961544"/>
                  <a:pt x="7794284" y="4961101"/>
                  <a:pt x="7798637" y="4960214"/>
                </a:cubicBezTo>
                <a:cubicBezTo>
                  <a:pt x="7802990" y="4959327"/>
                  <a:pt x="7807626" y="4957896"/>
                  <a:pt x="7812543" y="4955921"/>
                </a:cubicBezTo>
                <a:lnTo>
                  <a:pt x="7812543" y="4938448"/>
                </a:lnTo>
                <a:lnTo>
                  <a:pt x="7810125" y="4938448"/>
                </a:lnTo>
                <a:cubicBezTo>
                  <a:pt x="7807626" y="4940342"/>
                  <a:pt x="7804220" y="4942116"/>
                  <a:pt x="7799907" y="4943768"/>
                </a:cubicBezTo>
                <a:cubicBezTo>
                  <a:pt x="7795594" y="4945421"/>
                  <a:pt x="7791140" y="4946247"/>
                  <a:pt x="7786545" y="4946247"/>
                </a:cubicBezTo>
                <a:cubicBezTo>
                  <a:pt x="7779290" y="4946247"/>
                  <a:pt x="7773798" y="4944837"/>
                  <a:pt x="7770069" y="4942015"/>
                </a:cubicBezTo>
                <a:cubicBezTo>
                  <a:pt x="7766341" y="4939194"/>
                  <a:pt x="7764315" y="4935122"/>
                  <a:pt x="7763993" y="4929802"/>
                </a:cubicBezTo>
                <a:lnTo>
                  <a:pt x="7813813" y="4929802"/>
                </a:lnTo>
                <a:lnTo>
                  <a:pt x="7813813" y="4922184"/>
                </a:lnTo>
                <a:cubicBezTo>
                  <a:pt x="7813813" y="4911704"/>
                  <a:pt x="7811032" y="4903672"/>
                  <a:pt x="7805469" y="4898090"/>
                </a:cubicBezTo>
                <a:cubicBezTo>
                  <a:pt x="7799907" y="4892507"/>
                  <a:pt x="7791604" y="4889716"/>
                  <a:pt x="7780559" y="4889716"/>
                </a:cubicBezTo>
                <a:close/>
                <a:moveTo>
                  <a:pt x="7245769" y="4889716"/>
                </a:moveTo>
                <a:cubicBezTo>
                  <a:pt x="7234079" y="4889716"/>
                  <a:pt x="7224960" y="4892920"/>
                  <a:pt x="7218410" y="4899329"/>
                </a:cubicBezTo>
                <a:cubicBezTo>
                  <a:pt x="7211860" y="4905738"/>
                  <a:pt x="7208585" y="4914566"/>
                  <a:pt x="7208585" y="4925811"/>
                </a:cubicBezTo>
                <a:cubicBezTo>
                  <a:pt x="7208585" y="4936977"/>
                  <a:pt x="7211839" y="4945774"/>
                  <a:pt x="7218349" y="4952203"/>
                </a:cubicBezTo>
                <a:cubicBezTo>
                  <a:pt x="7224859" y="4958632"/>
                  <a:pt x="7233999" y="4961846"/>
                  <a:pt x="7245769" y="4961846"/>
                </a:cubicBezTo>
                <a:cubicBezTo>
                  <a:pt x="7257538" y="4961846"/>
                  <a:pt x="7266678" y="4958632"/>
                  <a:pt x="7273188" y="4952203"/>
                </a:cubicBezTo>
                <a:cubicBezTo>
                  <a:pt x="7279698" y="4945774"/>
                  <a:pt x="7282952" y="4936977"/>
                  <a:pt x="7282952" y="4925811"/>
                </a:cubicBezTo>
                <a:cubicBezTo>
                  <a:pt x="7282952" y="4914646"/>
                  <a:pt x="7279718" y="4905839"/>
                  <a:pt x="7273248" y="4899390"/>
                </a:cubicBezTo>
                <a:cubicBezTo>
                  <a:pt x="7266779" y="4892941"/>
                  <a:pt x="7257619" y="4889716"/>
                  <a:pt x="7245769" y="4889716"/>
                </a:cubicBezTo>
                <a:close/>
                <a:moveTo>
                  <a:pt x="7037609" y="4889716"/>
                </a:moveTo>
                <a:cubicBezTo>
                  <a:pt x="7025638" y="4889716"/>
                  <a:pt x="7016216" y="4892991"/>
                  <a:pt x="7009343" y="4899541"/>
                </a:cubicBezTo>
                <a:cubicBezTo>
                  <a:pt x="7002471" y="4906091"/>
                  <a:pt x="6999035" y="4914969"/>
                  <a:pt x="6999035" y="4926174"/>
                </a:cubicBezTo>
                <a:cubicBezTo>
                  <a:pt x="6999035" y="4937501"/>
                  <a:pt x="7002662" y="4946227"/>
                  <a:pt x="7009918" y="4952354"/>
                </a:cubicBezTo>
                <a:cubicBezTo>
                  <a:pt x="7017173" y="4958481"/>
                  <a:pt x="7027613" y="4961544"/>
                  <a:pt x="7041237" y="4961544"/>
                </a:cubicBezTo>
                <a:cubicBezTo>
                  <a:pt x="7046517" y="4961544"/>
                  <a:pt x="7051334" y="4961101"/>
                  <a:pt x="7055687" y="4960214"/>
                </a:cubicBezTo>
                <a:cubicBezTo>
                  <a:pt x="7060040" y="4959327"/>
                  <a:pt x="7064676" y="4957896"/>
                  <a:pt x="7069593" y="4955921"/>
                </a:cubicBezTo>
                <a:lnTo>
                  <a:pt x="7069593" y="4938448"/>
                </a:lnTo>
                <a:lnTo>
                  <a:pt x="7067175" y="4938448"/>
                </a:lnTo>
                <a:cubicBezTo>
                  <a:pt x="7064676" y="4940342"/>
                  <a:pt x="7061270" y="4942116"/>
                  <a:pt x="7056957" y="4943768"/>
                </a:cubicBezTo>
                <a:cubicBezTo>
                  <a:pt x="7052644" y="4945421"/>
                  <a:pt x="7048190" y="4946247"/>
                  <a:pt x="7043595" y="4946247"/>
                </a:cubicBezTo>
                <a:cubicBezTo>
                  <a:pt x="7036339" y="4946247"/>
                  <a:pt x="7030848" y="4944837"/>
                  <a:pt x="7027119" y="4942015"/>
                </a:cubicBezTo>
                <a:cubicBezTo>
                  <a:pt x="7023391" y="4939194"/>
                  <a:pt x="7021365" y="4935122"/>
                  <a:pt x="7021043" y="4929802"/>
                </a:cubicBezTo>
                <a:lnTo>
                  <a:pt x="7070863" y="4929802"/>
                </a:lnTo>
                <a:lnTo>
                  <a:pt x="7070863" y="4922184"/>
                </a:lnTo>
                <a:cubicBezTo>
                  <a:pt x="7070863" y="4911704"/>
                  <a:pt x="7068082" y="4903672"/>
                  <a:pt x="7062519" y="4898090"/>
                </a:cubicBezTo>
                <a:cubicBezTo>
                  <a:pt x="7056957" y="4892507"/>
                  <a:pt x="7048654" y="4889716"/>
                  <a:pt x="7037609" y="4889716"/>
                </a:cubicBezTo>
                <a:close/>
                <a:moveTo>
                  <a:pt x="6695044" y="4886511"/>
                </a:moveTo>
                <a:lnTo>
                  <a:pt x="6700909" y="4886511"/>
                </a:lnTo>
                <a:cubicBezTo>
                  <a:pt x="6705907" y="4886511"/>
                  <a:pt x="6709645" y="4886723"/>
                  <a:pt x="6712124" y="4887146"/>
                </a:cubicBezTo>
                <a:cubicBezTo>
                  <a:pt x="6714603" y="4887570"/>
                  <a:pt x="6717032" y="4888366"/>
                  <a:pt x="6719410" y="4889535"/>
                </a:cubicBezTo>
                <a:cubicBezTo>
                  <a:pt x="6724086" y="4891913"/>
                  <a:pt x="6727502" y="4895208"/>
                  <a:pt x="6729658" y="4899420"/>
                </a:cubicBezTo>
                <a:cubicBezTo>
                  <a:pt x="6731815" y="4903632"/>
                  <a:pt x="6732893" y="4908701"/>
                  <a:pt x="6732893" y="4914626"/>
                </a:cubicBezTo>
                <a:cubicBezTo>
                  <a:pt x="6732893" y="4920592"/>
                  <a:pt x="6731905" y="4925600"/>
                  <a:pt x="6729930" y="4929651"/>
                </a:cubicBezTo>
                <a:cubicBezTo>
                  <a:pt x="6727955" y="4933702"/>
                  <a:pt x="6724851" y="4936936"/>
                  <a:pt x="6720619" y="4939355"/>
                </a:cubicBezTo>
                <a:cubicBezTo>
                  <a:pt x="6718160" y="4940685"/>
                  <a:pt x="6715641" y="4941602"/>
                  <a:pt x="6713061" y="4942106"/>
                </a:cubicBezTo>
                <a:cubicBezTo>
                  <a:pt x="6710482" y="4942610"/>
                  <a:pt x="6706431" y="4942862"/>
                  <a:pt x="6700909" y="4942862"/>
                </a:cubicBezTo>
                <a:lnTo>
                  <a:pt x="6695044" y="4942862"/>
                </a:lnTo>
                <a:close/>
                <a:moveTo>
                  <a:pt x="8738812" y="4872424"/>
                </a:moveTo>
                <a:lnTo>
                  <a:pt x="8738812" y="4891832"/>
                </a:lnTo>
                <a:lnTo>
                  <a:pt x="8729864" y="4891832"/>
                </a:lnTo>
                <a:lnTo>
                  <a:pt x="8729864" y="4906585"/>
                </a:lnTo>
                <a:lnTo>
                  <a:pt x="8738812" y="4906585"/>
                </a:lnTo>
                <a:lnTo>
                  <a:pt x="8738812" y="4938327"/>
                </a:lnTo>
                <a:cubicBezTo>
                  <a:pt x="8738812" y="4946630"/>
                  <a:pt x="8740878" y="4952495"/>
                  <a:pt x="8745010" y="4955921"/>
                </a:cubicBezTo>
                <a:cubicBezTo>
                  <a:pt x="8749141" y="4959347"/>
                  <a:pt x="8755439" y="4961060"/>
                  <a:pt x="8763904" y="4961060"/>
                </a:cubicBezTo>
                <a:cubicBezTo>
                  <a:pt x="8767692" y="4961060"/>
                  <a:pt x="8770897" y="4960890"/>
                  <a:pt x="8773517" y="4960548"/>
                </a:cubicBezTo>
                <a:cubicBezTo>
                  <a:pt x="8776137" y="4960207"/>
                  <a:pt x="8778616" y="4959735"/>
                  <a:pt x="8780954" y="4959132"/>
                </a:cubicBezTo>
                <a:lnTo>
                  <a:pt x="8780954" y="4944252"/>
                </a:lnTo>
                <a:lnTo>
                  <a:pt x="8779146" y="4944252"/>
                </a:lnTo>
                <a:cubicBezTo>
                  <a:pt x="8778422" y="4944655"/>
                  <a:pt x="8777146" y="4945099"/>
                  <a:pt x="8775317" y="4945582"/>
                </a:cubicBezTo>
                <a:cubicBezTo>
                  <a:pt x="8773488" y="4946066"/>
                  <a:pt x="8772012" y="4946308"/>
                  <a:pt x="8770887" y="4946308"/>
                </a:cubicBezTo>
                <a:cubicBezTo>
                  <a:pt x="8768154" y="4946308"/>
                  <a:pt x="8766074" y="4945894"/>
                  <a:pt x="8764648" y="4945066"/>
                </a:cubicBezTo>
                <a:cubicBezTo>
                  <a:pt x="8763220" y="4944239"/>
                  <a:pt x="8762226" y="4943119"/>
                  <a:pt x="8761664" y="4941706"/>
                </a:cubicBezTo>
                <a:cubicBezTo>
                  <a:pt x="8761061" y="4940293"/>
                  <a:pt x="8760740" y="4938698"/>
                  <a:pt x="8760699" y="4936922"/>
                </a:cubicBezTo>
                <a:cubicBezTo>
                  <a:pt x="8760659" y="4935146"/>
                  <a:pt x="8760638" y="4933067"/>
                  <a:pt x="8760638" y="4930685"/>
                </a:cubicBezTo>
                <a:lnTo>
                  <a:pt x="8760638" y="4906585"/>
                </a:lnTo>
                <a:lnTo>
                  <a:pt x="8780954" y="4906585"/>
                </a:lnTo>
                <a:lnTo>
                  <a:pt x="8780954" y="4891832"/>
                </a:lnTo>
                <a:lnTo>
                  <a:pt x="8760638" y="4891832"/>
                </a:lnTo>
                <a:lnTo>
                  <a:pt x="8760638" y="4872424"/>
                </a:lnTo>
                <a:close/>
                <a:moveTo>
                  <a:pt x="8138737" y="4872424"/>
                </a:moveTo>
                <a:lnTo>
                  <a:pt x="8138737" y="4891832"/>
                </a:lnTo>
                <a:lnTo>
                  <a:pt x="8129789" y="4891832"/>
                </a:lnTo>
                <a:lnTo>
                  <a:pt x="8129789" y="4906585"/>
                </a:lnTo>
                <a:lnTo>
                  <a:pt x="8138737" y="4906585"/>
                </a:lnTo>
                <a:lnTo>
                  <a:pt x="8138737" y="4938327"/>
                </a:lnTo>
                <a:cubicBezTo>
                  <a:pt x="8138737" y="4946630"/>
                  <a:pt x="8140803" y="4952495"/>
                  <a:pt x="8144935" y="4955921"/>
                </a:cubicBezTo>
                <a:cubicBezTo>
                  <a:pt x="8149066" y="4959347"/>
                  <a:pt x="8155364" y="4961060"/>
                  <a:pt x="8163829" y="4961060"/>
                </a:cubicBezTo>
                <a:cubicBezTo>
                  <a:pt x="8167618" y="4961060"/>
                  <a:pt x="8170822" y="4960890"/>
                  <a:pt x="8173442" y="4960548"/>
                </a:cubicBezTo>
                <a:cubicBezTo>
                  <a:pt x="8176062" y="4960207"/>
                  <a:pt x="8178541" y="4959735"/>
                  <a:pt x="8180879" y="4959132"/>
                </a:cubicBezTo>
                <a:lnTo>
                  <a:pt x="8180879" y="4944252"/>
                </a:lnTo>
                <a:lnTo>
                  <a:pt x="8179071" y="4944252"/>
                </a:lnTo>
                <a:cubicBezTo>
                  <a:pt x="8178347" y="4944655"/>
                  <a:pt x="8177071" y="4945099"/>
                  <a:pt x="8175242" y="4945582"/>
                </a:cubicBezTo>
                <a:cubicBezTo>
                  <a:pt x="8173414" y="4946066"/>
                  <a:pt x="8171937" y="4946308"/>
                  <a:pt x="8170812" y="4946308"/>
                </a:cubicBezTo>
                <a:cubicBezTo>
                  <a:pt x="8168079" y="4946308"/>
                  <a:pt x="8166000" y="4945894"/>
                  <a:pt x="8164573" y="4945066"/>
                </a:cubicBezTo>
                <a:cubicBezTo>
                  <a:pt x="8163146" y="4944239"/>
                  <a:pt x="8162151" y="4943119"/>
                  <a:pt x="8161589" y="4941706"/>
                </a:cubicBezTo>
                <a:cubicBezTo>
                  <a:pt x="8160986" y="4940293"/>
                  <a:pt x="8160665" y="4938698"/>
                  <a:pt x="8160624" y="4936922"/>
                </a:cubicBezTo>
                <a:cubicBezTo>
                  <a:pt x="8160584" y="4935146"/>
                  <a:pt x="8160564" y="4933067"/>
                  <a:pt x="8160564" y="4930685"/>
                </a:cubicBezTo>
                <a:lnTo>
                  <a:pt x="8160564" y="4906585"/>
                </a:lnTo>
                <a:lnTo>
                  <a:pt x="8180879" y="4906585"/>
                </a:lnTo>
                <a:lnTo>
                  <a:pt x="8180879" y="4891832"/>
                </a:lnTo>
                <a:lnTo>
                  <a:pt x="8160564" y="4891832"/>
                </a:lnTo>
                <a:lnTo>
                  <a:pt x="8160564" y="4872424"/>
                </a:lnTo>
                <a:close/>
                <a:moveTo>
                  <a:pt x="7891087" y="4872424"/>
                </a:moveTo>
                <a:lnTo>
                  <a:pt x="7891087" y="4891832"/>
                </a:lnTo>
                <a:lnTo>
                  <a:pt x="7882139" y="4891832"/>
                </a:lnTo>
                <a:lnTo>
                  <a:pt x="7882139" y="4906585"/>
                </a:lnTo>
                <a:lnTo>
                  <a:pt x="7891087" y="4906585"/>
                </a:lnTo>
                <a:lnTo>
                  <a:pt x="7891087" y="4938327"/>
                </a:lnTo>
                <a:cubicBezTo>
                  <a:pt x="7891087" y="4946630"/>
                  <a:pt x="7893153" y="4952495"/>
                  <a:pt x="7897285" y="4955921"/>
                </a:cubicBezTo>
                <a:cubicBezTo>
                  <a:pt x="7901416" y="4959347"/>
                  <a:pt x="7907714" y="4961060"/>
                  <a:pt x="7916179" y="4961060"/>
                </a:cubicBezTo>
                <a:cubicBezTo>
                  <a:pt x="7919968" y="4961060"/>
                  <a:pt x="7923172" y="4960890"/>
                  <a:pt x="7925792" y="4960548"/>
                </a:cubicBezTo>
                <a:cubicBezTo>
                  <a:pt x="7928412" y="4960207"/>
                  <a:pt x="7930891" y="4959735"/>
                  <a:pt x="7933229" y="4959132"/>
                </a:cubicBezTo>
                <a:lnTo>
                  <a:pt x="7933229" y="4944252"/>
                </a:lnTo>
                <a:lnTo>
                  <a:pt x="7931421" y="4944252"/>
                </a:lnTo>
                <a:cubicBezTo>
                  <a:pt x="7930697" y="4944655"/>
                  <a:pt x="7929421" y="4945099"/>
                  <a:pt x="7927592" y="4945582"/>
                </a:cubicBezTo>
                <a:cubicBezTo>
                  <a:pt x="7925764" y="4946066"/>
                  <a:pt x="7924287" y="4946308"/>
                  <a:pt x="7923162" y="4946308"/>
                </a:cubicBezTo>
                <a:cubicBezTo>
                  <a:pt x="7920429" y="4946308"/>
                  <a:pt x="7918350" y="4945894"/>
                  <a:pt x="7916923" y="4945066"/>
                </a:cubicBezTo>
                <a:cubicBezTo>
                  <a:pt x="7915496" y="4944239"/>
                  <a:pt x="7914501" y="4943119"/>
                  <a:pt x="7913939" y="4941706"/>
                </a:cubicBezTo>
                <a:cubicBezTo>
                  <a:pt x="7913336" y="4940293"/>
                  <a:pt x="7913015" y="4938698"/>
                  <a:pt x="7912974" y="4936922"/>
                </a:cubicBezTo>
                <a:cubicBezTo>
                  <a:pt x="7912934" y="4935146"/>
                  <a:pt x="7912914" y="4933067"/>
                  <a:pt x="7912914" y="4930685"/>
                </a:cubicBezTo>
                <a:lnTo>
                  <a:pt x="7912914" y="4906585"/>
                </a:lnTo>
                <a:lnTo>
                  <a:pt x="7933229" y="4906585"/>
                </a:lnTo>
                <a:lnTo>
                  <a:pt x="7933229" y="4891832"/>
                </a:lnTo>
                <a:lnTo>
                  <a:pt x="7912914" y="4891832"/>
                </a:lnTo>
                <a:lnTo>
                  <a:pt x="7912914" y="4872424"/>
                </a:lnTo>
                <a:close/>
                <a:moveTo>
                  <a:pt x="8262502" y="4869703"/>
                </a:moveTo>
                <a:lnTo>
                  <a:pt x="8262502" y="4959730"/>
                </a:lnTo>
                <a:lnTo>
                  <a:pt x="8285598" y="4959730"/>
                </a:lnTo>
                <a:lnTo>
                  <a:pt x="8285598" y="4921277"/>
                </a:lnTo>
                <a:lnTo>
                  <a:pt x="8323991" y="4921277"/>
                </a:lnTo>
                <a:lnTo>
                  <a:pt x="8323991" y="4903864"/>
                </a:lnTo>
                <a:lnTo>
                  <a:pt x="8285598" y="4903864"/>
                </a:lnTo>
                <a:lnTo>
                  <a:pt x="8285598" y="4887116"/>
                </a:lnTo>
                <a:lnTo>
                  <a:pt x="8327014" y="4887116"/>
                </a:lnTo>
                <a:lnTo>
                  <a:pt x="8327014" y="4869703"/>
                </a:lnTo>
                <a:close/>
                <a:moveTo>
                  <a:pt x="7481452" y="4869703"/>
                </a:moveTo>
                <a:lnTo>
                  <a:pt x="7481452" y="4959730"/>
                </a:lnTo>
                <a:lnTo>
                  <a:pt x="7502734" y="4959730"/>
                </a:lnTo>
                <a:lnTo>
                  <a:pt x="7502734" y="4897939"/>
                </a:lnTo>
                <a:lnTo>
                  <a:pt x="7540946" y="4959730"/>
                </a:lnTo>
                <a:lnTo>
                  <a:pt x="7563317" y="4959730"/>
                </a:lnTo>
                <a:lnTo>
                  <a:pt x="7563317" y="4869703"/>
                </a:lnTo>
                <a:lnTo>
                  <a:pt x="7542034" y="4869703"/>
                </a:lnTo>
                <a:lnTo>
                  <a:pt x="7542034" y="4921277"/>
                </a:lnTo>
                <a:lnTo>
                  <a:pt x="7509204" y="4869703"/>
                </a:lnTo>
                <a:close/>
                <a:moveTo>
                  <a:pt x="6671827" y="4869703"/>
                </a:moveTo>
                <a:lnTo>
                  <a:pt x="6671827" y="4959730"/>
                </a:lnTo>
                <a:lnTo>
                  <a:pt x="6703569" y="4959730"/>
                </a:lnTo>
                <a:cubicBezTo>
                  <a:pt x="6710744" y="4959730"/>
                  <a:pt x="6716951" y="4959206"/>
                  <a:pt x="6722191" y="4958158"/>
                </a:cubicBezTo>
                <a:cubicBezTo>
                  <a:pt x="6727431" y="4957110"/>
                  <a:pt x="6732248" y="4955256"/>
                  <a:pt x="6736641" y="4952596"/>
                </a:cubicBezTo>
                <a:cubicBezTo>
                  <a:pt x="6742486" y="4949049"/>
                  <a:pt x="6747323" y="4943960"/>
                  <a:pt x="6751152" y="4937329"/>
                </a:cubicBezTo>
                <a:cubicBezTo>
                  <a:pt x="6754982" y="4930699"/>
                  <a:pt x="6756896" y="4923191"/>
                  <a:pt x="6756896" y="4914807"/>
                </a:cubicBezTo>
                <a:cubicBezTo>
                  <a:pt x="6756896" y="4906101"/>
                  <a:pt x="6755112" y="4898533"/>
                  <a:pt x="6751545" y="4892104"/>
                </a:cubicBezTo>
                <a:cubicBezTo>
                  <a:pt x="6747978" y="4885675"/>
                  <a:pt x="6743091" y="4880566"/>
                  <a:pt x="6736883" y="4876777"/>
                </a:cubicBezTo>
                <a:cubicBezTo>
                  <a:pt x="6733256" y="4874520"/>
                  <a:pt x="6728781" y="4872777"/>
                  <a:pt x="6723461" y="4871547"/>
                </a:cubicBezTo>
                <a:cubicBezTo>
                  <a:pt x="6718140" y="4870318"/>
                  <a:pt x="6711812" y="4869703"/>
                  <a:pt x="6704476" y="4869703"/>
                </a:cubicBezTo>
                <a:close/>
                <a:moveTo>
                  <a:pt x="8698838" y="4865652"/>
                </a:moveTo>
                <a:lnTo>
                  <a:pt x="8698838" y="4882158"/>
                </a:lnTo>
                <a:lnTo>
                  <a:pt x="8721874" y="4882158"/>
                </a:lnTo>
                <a:lnTo>
                  <a:pt x="8721874" y="4865652"/>
                </a:lnTo>
                <a:close/>
                <a:moveTo>
                  <a:pt x="8527992" y="4865652"/>
                </a:moveTo>
                <a:lnTo>
                  <a:pt x="8527992" y="4959730"/>
                </a:lnTo>
                <a:lnTo>
                  <a:pt x="8549819" y="4959730"/>
                </a:lnTo>
                <a:lnTo>
                  <a:pt x="8549819" y="4911603"/>
                </a:lnTo>
                <a:cubicBezTo>
                  <a:pt x="8552198" y="4910192"/>
                  <a:pt x="8554404" y="4909164"/>
                  <a:pt x="8556440" y="4908519"/>
                </a:cubicBezTo>
                <a:cubicBezTo>
                  <a:pt x="8558475" y="4907874"/>
                  <a:pt x="8560480" y="4907552"/>
                  <a:pt x="8562456" y="4907552"/>
                </a:cubicBezTo>
                <a:cubicBezTo>
                  <a:pt x="8565236" y="4907552"/>
                  <a:pt x="8567404" y="4907895"/>
                  <a:pt x="8568955" y="4908580"/>
                </a:cubicBezTo>
                <a:cubicBezTo>
                  <a:pt x="8570506" y="4909265"/>
                  <a:pt x="8571686" y="4910353"/>
                  <a:pt x="8572492" y="4911845"/>
                </a:cubicBezTo>
                <a:cubicBezTo>
                  <a:pt x="8573178" y="4913135"/>
                  <a:pt x="8573661" y="4915140"/>
                  <a:pt x="8573943" y="4917861"/>
                </a:cubicBezTo>
                <a:cubicBezTo>
                  <a:pt x="8574225" y="4920581"/>
                  <a:pt x="8574366" y="4923312"/>
                  <a:pt x="8574366" y="4926053"/>
                </a:cubicBezTo>
                <a:lnTo>
                  <a:pt x="8574366" y="4959730"/>
                </a:lnTo>
                <a:lnTo>
                  <a:pt x="8596193" y="4959730"/>
                </a:lnTo>
                <a:lnTo>
                  <a:pt x="8596193" y="4915533"/>
                </a:lnTo>
                <a:cubicBezTo>
                  <a:pt x="8596193" y="4907028"/>
                  <a:pt x="8594130" y="4900639"/>
                  <a:pt x="8590004" y="4896367"/>
                </a:cubicBezTo>
                <a:cubicBezTo>
                  <a:pt x="8585878" y="4892094"/>
                  <a:pt x="8580151" y="4889958"/>
                  <a:pt x="8572824" y="4889958"/>
                </a:cubicBezTo>
                <a:cubicBezTo>
                  <a:pt x="8568477" y="4889958"/>
                  <a:pt x="8564522" y="4890764"/>
                  <a:pt x="8560960" y="4892376"/>
                </a:cubicBezTo>
                <a:cubicBezTo>
                  <a:pt x="8557397" y="4893989"/>
                  <a:pt x="8553684" y="4896306"/>
                  <a:pt x="8549819" y="4899329"/>
                </a:cubicBezTo>
                <a:lnTo>
                  <a:pt x="8549819" y="4865652"/>
                </a:lnTo>
                <a:close/>
                <a:moveTo>
                  <a:pt x="8489288" y="4865652"/>
                </a:moveTo>
                <a:lnTo>
                  <a:pt x="8489288" y="4882158"/>
                </a:lnTo>
                <a:lnTo>
                  <a:pt x="8512324" y="4882158"/>
                </a:lnTo>
                <a:lnTo>
                  <a:pt x="8512324" y="4865652"/>
                </a:lnTo>
                <a:close/>
                <a:moveTo>
                  <a:pt x="8003513" y="4865652"/>
                </a:moveTo>
                <a:lnTo>
                  <a:pt x="8003513" y="4882158"/>
                </a:lnTo>
                <a:lnTo>
                  <a:pt x="8026549" y="4882158"/>
                </a:lnTo>
                <a:lnTo>
                  <a:pt x="8026549" y="4865652"/>
                </a:lnTo>
                <a:close/>
                <a:moveTo>
                  <a:pt x="7661218" y="4865652"/>
                </a:moveTo>
                <a:lnTo>
                  <a:pt x="7661218" y="4959730"/>
                </a:lnTo>
                <a:lnTo>
                  <a:pt x="7683044" y="4959730"/>
                </a:lnTo>
                <a:lnTo>
                  <a:pt x="7683044" y="4911603"/>
                </a:lnTo>
                <a:cubicBezTo>
                  <a:pt x="7685423" y="4910192"/>
                  <a:pt x="7687629" y="4909164"/>
                  <a:pt x="7689665" y="4908519"/>
                </a:cubicBezTo>
                <a:cubicBezTo>
                  <a:pt x="7691700" y="4907874"/>
                  <a:pt x="7693706" y="4907552"/>
                  <a:pt x="7695681" y="4907552"/>
                </a:cubicBezTo>
                <a:cubicBezTo>
                  <a:pt x="7698462" y="4907552"/>
                  <a:pt x="7700629" y="4907895"/>
                  <a:pt x="7702180" y="4908580"/>
                </a:cubicBezTo>
                <a:cubicBezTo>
                  <a:pt x="7703732" y="4909265"/>
                  <a:pt x="7704911" y="4910353"/>
                  <a:pt x="7705717" y="4911845"/>
                </a:cubicBezTo>
                <a:cubicBezTo>
                  <a:pt x="7706403" y="4913135"/>
                  <a:pt x="7706886" y="4915140"/>
                  <a:pt x="7707168" y="4917861"/>
                </a:cubicBezTo>
                <a:cubicBezTo>
                  <a:pt x="7707450" y="4920581"/>
                  <a:pt x="7707592" y="4923312"/>
                  <a:pt x="7707592" y="4926053"/>
                </a:cubicBezTo>
                <a:lnTo>
                  <a:pt x="7707592" y="4959730"/>
                </a:lnTo>
                <a:lnTo>
                  <a:pt x="7729418" y="4959730"/>
                </a:lnTo>
                <a:lnTo>
                  <a:pt x="7729418" y="4915533"/>
                </a:lnTo>
                <a:cubicBezTo>
                  <a:pt x="7729418" y="4907028"/>
                  <a:pt x="7727355" y="4900639"/>
                  <a:pt x="7723229" y="4896367"/>
                </a:cubicBezTo>
                <a:cubicBezTo>
                  <a:pt x="7719103" y="4892094"/>
                  <a:pt x="7713376" y="4889958"/>
                  <a:pt x="7706050" y="4889958"/>
                </a:cubicBezTo>
                <a:cubicBezTo>
                  <a:pt x="7701702" y="4889958"/>
                  <a:pt x="7697747" y="4890764"/>
                  <a:pt x="7694185" y="4892376"/>
                </a:cubicBezTo>
                <a:cubicBezTo>
                  <a:pt x="7690622" y="4893989"/>
                  <a:pt x="7686909" y="4896306"/>
                  <a:pt x="7683044" y="4899329"/>
                </a:cubicBezTo>
                <a:lnTo>
                  <a:pt x="7683044" y="4865652"/>
                </a:lnTo>
                <a:close/>
                <a:moveTo>
                  <a:pt x="7613100" y="4865652"/>
                </a:moveTo>
                <a:lnTo>
                  <a:pt x="7613100" y="4882158"/>
                </a:lnTo>
                <a:lnTo>
                  <a:pt x="7631057" y="4882158"/>
                </a:lnTo>
                <a:lnTo>
                  <a:pt x="7631057" y="4865652"/>
                </a:lnTo>
                <a:close/>
                <a:moveTo>
                  <a:pt x="7580632" y="4865652"/>
                </a:moveTo>
                <a:lnTo>
                  <a:pt x="7580632" y="4882158"/>
                </a:lnTo>
                <a:lnTo>
                  <a:pt x="7598589" y="4882158"/>
                </a:lnTo>
                <a:lnTo>
                  <a:pt x="7598589" y="4865652"/>
                </a:lnTo>
                <a:close/>
                <a:moveTo>
                  <a:pt x="7172015" y="4865652"/>
                </a:moveTo>
                <a:lnTo>
                  <a:pt x="7172015" y="4894553"/>
                </a:lnTo>
                <a:cubicBezTo>
                  <a:pt x="7169277" y="4893223"/>
                  <a:pt x="7166610" y="4892124"/>
                  <a:pt x="7164014" y="4891258"/>
                </a:cubicBezTo>
                <a:cubicBezTo>
                  <a:pt x="7161417" y="4890391"/>
                  <a:pt x="7158086" y="4889958"/>
                  <a:pt x="7154019" y="4889958"/>
                </a:cubicBezTo>
                <a:cubicBezTo>
                  <a:pt x="7150114" y="4889958"/>
                  <a:pt x="7146209" y="4890794"/>
                  <a:pt x="7142304" y="4892467"/>
                </a:cubicBezTo>
                <a:cubicBezTo>
                  <a:pt x="7138399" y="4894140"/>
                  <a:pt x="7135078" y="4896488"/>
                  <a:pt x="7132341" y="4899511"/>
                </a:cubicBezTo>
                <a:cubicBezTo>
                  <a:pt x="7129442" y="4902695"/>
                  <a:pt x="7127157" y="4906514"/>
                  <a:pt x="7125487" y="4910968"/>
                </a:cubicBezTo>
                <a:cubicBezTo>
                  <a:pt x="7123816" y="4915422"/>
                  <a:pt x="7122981" y="4920531"/>
                  <a:pt x="7122981" y="4926295"/>
                </a:cubicBezTo>
                <a:cubicBezTo>
                  <a:pt x="7122981" y="4937098"/>
                  <a:pt x="7125457" y="4945683"/>
                  <a:pt x="7130408" y="4952052"/>
                </a:cubicBezTo>
                <a:cubicBezTo>
                  <a:pt x="7135360" y="4958420"/>
                  <a:pt x="7141962" y="4961605"/>
                  <a:pt x="7150215" y="4961605"/>
                </a:cubicBezTo>
                <a:cubicBezTo>
                  <a:pt x="7154482" y="4961605"/>
                  <a:pt x="7158247" y="4960879"/>
                  <a:pt x="7161507" y="4959428"/>
                </a:cubicBezTo>
                <a:cubicBezTo>
                  <a:pt x="7164768" y="4957977"/>
                  <a:pt x="7168271" y="4955720"/>
                  <a:pt x="7172015" y="4952656"/>
                </a:cubicBezTo>
                <a:lnTo>
                  <a:pt x="7172015" y="4959730"/>
                </a:lnTo>
                <a:lnTo>
                  <a:pt x="7193841" y="4959730"/>
                </a:lnTo>
                <a:lnTo>
                  <a:pt x="7193841" y="4865652"/>
                </a:lnTo>
                <a:close/>
                <a:moveTo>
                  <a:pt x="7089718" y="4865652"/>
                </a:moveTo>
                <a:lnTo>
                  <a:pt x="7089718" y="4959730"/>
                </a:lnTo>
                <a:lnTo>
                  <a:pt x="7111544" y="4959730"/>
                </a:lnTo>
                <a:lnTo>
                  <a:pt x="7111544" y="4865652"/>
                </a:lnTo>
                <a:close/>
                <a:moveTo>
                  <a:pt x="6806679" y="4865652"/>
                </a:moveTo>
                <a:lnTo>
                  <a:pt x="6806679" y="4882158"/>
                </a:lnTo>
                <a:lnTo>
                  <a:pt x="6824636" y="4882158"/>
                </a:lnTo>
                <a:lnTo>
                  <a:pt x="6824636" y="4865652"/>
                </a:lnTo>
                <a:close/>
                <a:moveTo>
                  <a:pt x="6774211" y="4865652"/>
                </a:moveTo>
                <a:lnTo>
                  <a:pt x="6774211" y="4882158"/>
                </a:lnTo>
                <a:lnTo>
                  <a:pt x="6792168" y="4882158"/>
                </a:lnTo>
                <a:lnTo>
                  <a:pt x="6792168" y="4865652"/>
                </a:lnTo>
                <a:close/>
                <a:moveTo>
                  <a:pt x="8118139" y="4865048"/>
                </a:moveTo>
                <a:cubicBezTo>
                  <a:pt x="8109190" y="4865048"/>
                  <a:pt x="8102509" y="4867124"/>
                  <a:pt x="8098096" y="4871275"/>
                </a:cubicBezTo>
                <a:cubicBezTo>
                  <a:pt x="8093682" y="4875427"/>
                  <a:pt x="8091475" y="4881654"/>
                  <a:pt x="8091475" y="4889958"/>
                </a:cubicBezTo>
                <a:lnTo>
                  <a:pt x="8091475" y="4891832"/>
                </a:lnTo>
                <a:lnTo>
                  <a:pt x="8082164" y="4891832"/>
                </a:lnTo>
                <a:lnTo>
                  <a:pt x="8082164" y="4906585"/>
                </a:lnTo>
                <a:lnTo>
                  <a:pt x="8091475" y="4906585"/>
                </a:lnTo>
                <a:lnTo>
                  <a:pt x="8091475" y="4959730"/>
                </a:lnTo>
                <a:lnTo>
                  <a:pt x="8113302" y="4959730"/>
                </a:lnTo>
                <a:lnTo>
                  <a:pt x="8113302" y="4906585"/>
                </a:lnTo>
                <a:lnTo>
                  <a:pt x="8129324" y="4906585"/>
                </a:lnTo>
                <a:lnTo>
                  <a:pt x="8129324" y="4891832"/>
                </a:lnTo>
                <a:lnTo>
                  <a:pt x="8112576" y="4891832"/>
                </a:lnTo>
                <a:lnTo>
                  <a:pt x="8112576" y="4891288"/>
                </a:lnTo>
                <a:cubicBezTo>
                  <a:pt x="8112576" y="4886894"/>
                  <a:pt x="8113330" y="4883932"/>
                  <a:pt x="8114837" y="4882400"/>
                </a:cubicBezTo>
                <a:cubicBezTo>
                  <a:pt x="8116344" y="4880868"/>
                  <a:pt x="8119228" y="4880103"/>
                  <a:pt x="8123488" y="4880103"/>
                </a:cubicBezTo>
                <a:cubicBezTo>
                  <a:pt x="8125257" y="4880103"/>
                  <a:pt x="8126915" y="4880284"/>
                  <a:pt x="8128462" y="4880647"/>
                </a:cubicBezTo>
                <a:cubicBezTo>
                  <a:pt x="8130010" y="4881009"/>
                  <a:pt x="8131266" y="4881332"/>
                  <a:pt x="8132231" y="4881614"/>
                </a:cubicBezTo>
                <a:lnTo>
                  <a:pt x="8133859" y="4881614"/>
                </a:lnTo>
                <a:lnTo>
                  <a:pt x="8133859" y="4866257"/>
                </a:lnTo>
                <a:cubicBezTo>
                  <a:pt x="8131843" y="4865894"/>
                  <a:pt x="8129526" y="4865602"/>
                  <a:pt x="8126906" y="4865380"/>
                </a:cubicBezTo>
                <a:cubicBezTo>
                  <a:pt x="8124285" y="4865159"/>
                  <a:pt x="8121363" y="4865048"/>
                  <a:pt x="8118139" y="4865048"/>
                </a:cubicBezTo>
                <a:close/>
                <a:moveTo>
                  <a:pt x="8070514" y="4865048"/>
                </a:moveTo>
                <a:cubicBezTo>
                  <a:pt x="8061565" y="4865048"/>
                  <a:pt x="8054884" y="4867124"/>
                  <a:pt x="8050471" y="4871275"/>
                </a:cubicBezTo>
                <a:cubicBezTo>
                  <a:pt x="8046057" y="4875427"/>
                  <a:pt x="8043850" y="4881654"/>
                  <a:pt x="8043850" y="4889958"/>
                </a:cubicBezTo>
                <a:lnTo>
                  <a:pt x="8043850" y="4891832"/>
                </a:lnTo>
                <a:lnTo>
                  <a:pt x="8034539" y="4891832"/>
                </a:lnTo>
                <a:lnTo>
                  <a:pt x="8034539" y="4906585"/>
                </a:lnTo>
                <a:lnTo>
                  <a:pt x="8043850" y="4906585"/>
                </a:lnTo>
                <a:lnTo>
                  <a:pt x="8043850" y="4959730"/>
                </a:lnTo>
                <a:lnTo>
                  <a:pt x="8065677" y="4959730"/>
                </a:lnTo>
                <a:lnTo>
                  <a:pt x="8065677" y="4906585"/>
                </a:lnTo>
                <a:lnTo>
                  <a:pt x="8081699" y="4906585"/>
                </a:lnTo>
                <a:lnTo>
                  <a:pt x="8081699" y="4891832"/>
                </a:lnTo>
                <a:lnTo>
                  <a:pt x="8064951" y="4891832"/>
                </a:lnTo>
                <a:lnTo>
                  <a:pt x="8064951" y="4891288"/>
                </a:lnTo>
                <a:cubicBezTo>
                  <a:pt x="8064951" y="4886894"/>
                  <a:pt x="8065705" y="4883932"/>
                  <a:pt x="8067212" y="4882400"/>
                </a:cubicBezTo>
                <a:cubicBezTo>
                  <a:pt x="8068719" y="4880868"/>
                  <a:pt x="8071603" y="4880103"/>
                  <a:pt x="8075864" y="4880103"/>
                </a:cubicBezTo>
                <a:cubicBezTo>
                  <a:pt x="8077632" y="4880103"/>
                  <a:pt x="8079290" y="4880284"/>
                  <a:pt x="8080837" y="4880647"/>
                </a:cubicBezTo>
                <a:cubicBezTo>
                  <a:pt x="8082385" y="4881009"/>
                  <a:pt x="8083641" y="4881332"/>
                  <a:pt x="8084606" y="4881614"/>
                </a:cubicBezTo>
                <a:lnTo>
                  <a:pt x="8086234" y="4881614"/>
                </a:lnTo>
                <a:lnTo>
                  <a:pt x="8086234" y="4866257"/>
                </a:lnTo>
                <a:cubicBezTo>
                  <a:pt x="8084218" y="4865894"/>
                  <a:pt x="8081900" y="4865602"/>
                  <a:pt x="8079281" y="4865380"/>
                </a:cubicBezTo>
                <a:cubicBezTo>
                  <a:pt x="8076660" y="4865159"/>
                  <a:pt x="8073738" y="4865048"/>
                  <a:pt x="8070514" y="4865048"/>
                </a:cubicBezTo>
                <a:close/>
                <a:moveTo>
                  <a:pt x="7384714" y="4865048"/>
                </a:moveTo>
                <a:cubicBezTo>
                  <a:pt x="7375765" y="4865048"/>
                  <a:pt x="7369084" y="4867124"/>
                  <a:pt x="7364671" y="4871275"/>
                </a:cubicBezTo>
                <a:cubicBezTo>
                  <a:pt x="7360257" y="4875427"/>
                  <a:pt x="7358050" y="4881654"/>
                  <a:pt x="7358050" y="4889958"/>
                </a:cubicBezTo>
                <a:lnTo>
                  <a:pt x="7358050" y="4891832"/>
                </a:lnTo>
                <a:lnTo>
                  <a:pt x="7348739" y="4891832"/>
                </a:lnTo>
                <a:lnTo>
                  <a:pt x="7348739" y="4906585"/>
                </a:lnTo>
                <a:lnTo>
                  <a:pt x="7358050" y="4906585"/>
                </a:lnTo>
                <a:lnTo>
                  <a:pt x="7358050" y="4959730"/>
                </a:lnTo>
                <a:lnTo>
                  <a:pt x="7379877" y="4959730"/>
                </a:lnTo>
                <a:lnTo>
                  <a:pt x="7379877" y="4906585"/>
                </a:lnTo>
                <a:lnTo>
                  <a:pt x="7395899" y="4906585"/>
                </a:lnTo>
                <a:lnTo>
                  <a:pt x="7395899" y="4891832"/>
                </a:lnTo>
                <a:lnTo>
                  <a:pt x="7379151" y="4891832"/>
                </a:lnTo>
                <a:lnTo>
                  <a:pt x="7379151" y="4891288"/>
                </a:lnTo>
                <a:cubicBezTo>
                  <a:pt x="7379151" y="4886894"/>
                  <a:pt x="7379905" y="4883932"/>
                  <a:pt x="7381412" y="4882400"/>
                </a:cubicBezTo>
                <a:cubicBezTo>
                  <a:pt x="7382919" y="4880868"/>
                  <a:pt x="7385803" y="4880103"/>
                  <a:pt x="7390063" y="4880103"/>
                </a:cubicBezTo>
                <a:cubicBezTo>
                  <a:pt x="7391832" y="4880103"/>
                  <a:pt x="7393490" y="4880284"/>
                  <a:pt x="7395037" y="4880647"/>
                </a:cubicBezTo>
                <a:cubicBezTo>
                  <a:pt x="7396585" y="4881009"/>
                  <a:pt x="7397841" y="4881332"/>
                  <a:pt x="7398806" y="4881614"/>
                </a:cubicBezTo>
                <a:lnTo>
                  <a:pt x="7400433" y="4881614"/>
                </a:lnTo>
                <a:lnTo>
                  <a:pt x="7400433" y="4866257"/>
                </a:lnTo>
                <a:cubicBezTo>
                  <a:pt x="7398418" y="4865894"/>
                  <a:pt x="7396100" y="4865602"/>
                  <a:pt x="7393480" y="4865380"/>
                </a:cubicBezTo>
                <a:cubicBezTo>
                  <a:pt x="7390861" y="4865159"/>
                  <a:pt x="7387938" y="4865048"/>
                  <a:pt x="7384714" y="4865048"/>
                </a:cubicBezTo>
                <a:close/>
                <a:moveTo>
                  <a:pt x="0" y="0"/>
                </a:moveTo>
                <a:lnTo>
                  <a:pt x="9144000" y="0"/>
                </a:lnTo>
                <a:lnTo>
                  <a:pt x="9144000" y="5148263"/>
                </a:lnTo>
                <a:lnTo>
                  <a:pt x="0" y="5148263"/>
                </a:lnTo>
                <a:close/>
              </a:path>
            </a:pathLst>
          </a:custGeom>
          <a:solidFill>
            <a:srgbClr val="009EE3"/>
          </a:solidFill>
        </p:spPr>
        <p:txBody>
          <a:bodyPr vert="horz" wrap="square" lIns="360000" tIns="1213200" rIns="360000" bIns="378000">
            <a:noAutofit/>
          </a:bodyPr>
          <a:lstStyle>
            <a:lvl1pPr marL="0" indent="0">
              <a:lnSpc>
                <a:spcPct val="92000"/>
              </a:lnSpc>
              <a:spcAft>
                <a:spcPts val="0"/>
              </a:spcAft>
              <a:buFont typeface="Arial" panose="020B0604020202020204" pitchFamily="34" charset="0"/>
              <a:buNone/>
              <a:defRPr lang="de-DE" sz="6000" b="0" i="0" u="none" strike="noStrike" baseline="0" smtClean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0" indent="0">
              <a:spcAft>
                <a:spcPts val="0"/>
              </a:spcAft>
              <a:buFont typeface="Arial" panose="020B0604020202020204" pitchFamily="34" charset="0"/>
              <a:buNone/>
              <a:defRPr sz="3500" b="0">
                <a:solidFill>
                  <a:schemeClr val="bg1"/>
                </a:solidFill>
                <a:latin typeface="+mn-lt"/>
              </a:defRPr>
            </a:lvl2pPr>
            <a:lvl3pPr marL="0" indent="0">
              <a:spcAft>
                <a:spcPts val="0"/>
              </a:spcAft>
              <a:buFont typeface="Verdana" panose="020B0604030504040204" pitchFamily="34" charset="0"/>
              <a:buNone/>
              <a:defRPr sz="3500" b="0">
                <a:solidFill>
                  <a:schemeClr val="bg1"/>
                </a:solidFill>
                <a:latin typeface="+mn-lt"/>
              </a:defRPr>
            </a:lvl3pPr>
            <a:lvl4pPr marL="0" indent="0">
              <a:spcAft>
                <a:spcPts val="0"/>
              </a:spcAft>
              <a:buFont typeface="Arial" panose="020B0604020202020204" pitchFamily="34" charset="0"/>
              <a:buNone/>
              <a:defRPr sz="3500" b="0">
                <a:solidFill>
                  <a:schemeClr val="bg1"/>
                </a:solidFill>
                <a:latin typeface="+mn-lt"/>
              </a:defRPr>
            </a:lvl4pPr>
            <a:lvl5pPr marL="0" indent="0">
              <a:spcAft>
                <a:spcPts val="0"/>
              </a:spcAft>
              <a:buFont typeface="Arial" panose="020B0604020202020204" pitchFamily="34" charset="0"/>
              <a:buNone/>
              <a:defRPr sz="3500" b="0">
                <a:solidFill>
                  <a:schemeClr val="bg1"/>
                </a:solidFill>
                <a:latin typeface="+mn-lt"/>
              </a:defRPr>
            </a:lvl5pPr>
            <a:lvl6pPr marL="0" indent="0">
              <a:spcAft>
                <a:spcPts val="0"/>
              </a:spcAft>
              <a:buFont typeface="Arial" panose="020B0604020202020204" pitchFamily="34" charset="0"/>
              <a:buNone/>
              <a:defRPr sz="3500" b="0">
                <a:solidFill>
                  <a:schemeClr val="bg1"/>
                </a:solidFill>
                <a:latin typeface="+mn-lt"/>
              </a:defRPr>
            </a:lvl6pPr>
            <a:lvl7pPr marL="0" indent="0">
              <a:spcAft>
                <a:spcPts val="0"/>
              </a:spcAft>
              <a:buFont typeface="Arial" panose="020B0604020202020204" pitchFamily="34" charset="0"/>
              <a:buNone/>
              <a:defRPr sz="3500" b="0">
                <a:solidFill>
                  <a:schemeClr val="bg1"/>
                </a:solidFill>
                <a:latin typeface="+mn-lt"/>
              </a:defRPr>
            </a:lvl7pPr>
            <a:lvl8pPr marL="0" indent="0">
              <a:spcAft>
                <a:spcPts val="0"/>
              </a:spcAft>
              <a:buFont typeface="Arial" panose="020B0604020202020204" pitchFamily="34" charset="0"/>
              <a:buNone/>
              <a:defRPr sz="3500" b="0">
                <a:solidFill>
                  <a:schemeClr val="bg1"/>
                </a:solidFill>
                <a:latin typeface="+mn-lt"/>
              </a:defRPr>
            </a:lvl8pPr>
            <a:lvl9pPr marL="0" indent="0">
              <a:spcAft>
                <a:spcPts val="0"/>
              </a:spcAft>
              <a:buFont typeface="Arial" panose="020B0604020202020204" pitchFamily="34" charset="0"/>
              <a:buNone/>
              <a:defRPr sz="3500" b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„Fazit, Betonung eines Aspekt oder Zitat“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60363" y="360363"/>
            <a:ext cx="8424861" cy="287638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de-DE" dirty="0"/>
              <a:t>Folientitel Zeile 1</a:t>
            </a:r>
          </a:p>
        </p:txBody>
      </p:sp>
      <p:sp>
        <p:nvSpPr>
          <p:cNvPr id="7" name="Vertikaler Textplatzhalter 2"/>
          <p:cNvSpPr>
            <a:spLocks noGrp="1"/>
          </p:cNvSpPr>
          <p:nvPr>
            <p:ph type="body" orient="vert" idx="13" hasCustomPrompt="1"/>
          </p:nvPr>
        </p:nvSpPr>
        <p:spPr>
          <a:xfrm>
            <a:off x="360363" y="648000"/>
            <a:ext cx="8424862" cy="288000"/>
          </a:xfrm>
        </p:spPr>
        <p:txBody>
          <a:bodyPr vert="horz"/>
          <a:lstStyle>
            <a:lvl1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0" indent="0">
              <a:lnSpc>
                <a:spcPct val="83000"/>
              </a:lnSpc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n-lt"/>
              </a:defRPr>
            </a:lvl2pPr>
            <a:lvl3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+mn-lt"/>
              </a:defRPr>
            </a:lvl3pPr>
            <a:lvl4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+mn-lt"/>
              </a:defRPr>
            </a:lvl4pPr>
            <a:lvl5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+mn-lt"/>
              </a:defRPr>
            </a:lvl5pPr>
            <a:lvl6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+mn-lt"/>
              </a:defRPr>
            </a:lvl6pPr>
            <a:lvl7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+mn-lt"/>
              </a:defRPr>
            </a:lvl7pPr>
            <a:lvl8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+mn-lt"/>
              </a:defRPr>
            </a:lvl8pPr>
            <a:lvl9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Folientitel Zeile 2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fld id="{F7C2E025-60DE-4A0E-BABB-F88F666FDC3D}" type="slidenum">
              <a:rPr lang="de-DE" smtClean="0"/>
              <a:pPr/>
              <a:t>‹Nr.›</a:t>
            </a:fld>
            <a:r>
              <a:rPr lang="de-DE" dirty="0" smtClean="0"/>
              <a:t> Musteramt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5983473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226">
          <p15:clr>
            <a:srgbClr val="A4A3A4"/>
          </p15:clr>
        </p15:guide>
        <p15:guide id="2" pos="5534">
          <p15:clr>
            <a:srgbClr val="A4A3A4"/>
          </p15:clr>
        </p15:guide>
        <p15:guide id="3" orient="horz" pos="782">
          <p15:clr>
            <a:srgbClr val="A4A3A4"/>
          </p15:clr>
        </p15:guide>
        <p15:guide id="4" orient="horz" pos="805">
          <p15:clr>
            <a:srgbClr val="A4A3A4"/>
          </p15:clr>
        </p15:guide>
        <p15:guide id="5" orient="horz" pos="3005">
          <p15:clr>
            <a:srgbClr val="A4A3A4"/>
          </p15:clr>
        </p15:guide>
        <p15:guide id="6" orient="horz" pos="227">
          <p15:clr>
            <a:srgbClr val="A4A3A4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ntitel //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60363" y="360363"/>
            <a:ext cx="8424861" cy="287638"/>
          </a:xfrm>
        </p:spPr>
        <p:txBody>
          <a:bodyPr/>
          <a:lstStyle>
            <a:lvl1pPr>
              <a:defRPr baseline="0"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de-DE" dirty="0"/>
              <a:t>Folientitel Zeile 1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latin typeface="Verdana" charset="0"/>
                <a:ea typeface="Verdana" charset="0"/>
                <a:cs typeface="Verdana" charset="0"/>
              </a:defRPr>
            </a:lvl1pPr>
            <a:lvl2pPr marL="449263" indent="-449263">
              <a:buFont typeface="Arial" panose="020B0604020202020204" pitchFamily="34" charset="0"/>
              <a:buChar char="•"/>
              <a:tabLst>
                <a:tab pos="1165225" algn="l"/>
              </a:tabLst>
              <a:defRPr>
                <a:latin typeface="Verdana" charset="0"/>
                <a:ea typeface="Verdana" charset="0"/>
                <a:cs typeface="Verdana" charset="0"/>
              </a:defRPr>
            </a:lvl2pPr>
            <a:lvl3pPr>
              <a:defRPr>
                <a:latin typeface="Verdana" charset="0"/>
                <a:ea typeface="Verdana" charset="0"/>
                <a:cs typeface="Verdana" charset="0"/>
              </a:defRPr>
            </a:lvl3pPr>
            <a:lvl4pPr>
              <a:defRPr>
                <a:latin typeface="Verdana" charset="0"/>
                <a:ea typeface="Verdana" charset="0"/>
                <a:cs typeface="Verdana" charset="0"/>
              </a:defRPr>
            </a:lvl4pPr>
            <a:lvl5pPr>
              <a:defRPr>
                <a:latin typeface="Verdana" charset="0"/>
                <a:ea typeface="Verdana" charset="0"/>
                <a:cs typeface="Verdana" charset="0"/>
              </a:defRPr>
            </a:lvl5pPr>
            <a:lvl6pPr>
              <a:defRPr>
                <a:latin typeface="Verdana" charset="0"/>
                <a:ea typeface="Verdana" charset="0"/>
                <a:cs typeface="Verdana" charset="0"/>
              </a:defRPr>
            </a:lvl6pPr>
            <a:lvl7pPr>
              <a:defRPr>
                <a:latin typeface="Verdana" charset="0"/>
                <a:ea typeface="Verdana" charset="0"/>
                <a:cs typeface="Verdana" charset="0"/>
              </a:defRPr>
            </a:lvl7pPr>
            <a:lvl8pPr>
              <a:defRPr>
                <a:latin typeface="Verdana" charset="0"/>
                <a:ea typeface="Verdana" charset="0"/>
                <a:cs typeface="Verdana" charset="0"/>
              </a:defRPr>
            </a:lvl8pPr>
            <a:lvl9pPr>
              <a:defRPr>
                <a:latin typeface="Verdana" charset="0"/>
                <a:ea typeface="Verdana" charset="0"/>
                <a:cs typeface="Verdana" charset="0"/>
              </a:defRPr>
            </a:lvl9pPr>
          </a:lstStyle>
          <a:p>
            <a:pPr lvl="0"/>
            <a:r>
              <a:rPr lang="de-DE" dirty="0"/>
              <a:t>Text auf erster Ebene // für Auflistung und Headline &gt;&gt; Menü &gt; Start &gt; Absatz &gt; </a:t>
            </a:r>
            <a:r>
              <a:rPr lang="de-DE" dirty="0" smtClean="0"/>
              <a:t>Listenebene </a:t>
            </a:r>
            <a:r>
              <a:rPr lang="de-DE" dirty="0"/>
              <a:t>erhöhen </a:t>
            </a:r>
          </a:p>
          <a:p>
            <a:pPr lvl="1"/>
            <a:r>
              <a:rPr lang="de-DE" dirty="0" smtClean="0"/>
              <a:t>Zweite Ebene</a:t>
            </a:r>
          </a:p>
          <a:p>
            <a:pPr lvl="1"/>
            <a:r>
              <a:rPr lang="de-DE" dirty="0" smtClean="0"/>
              <a:t>Dritte Ebene</a:t>
            </a:r>
          </a:p>
          <a:p>
            <a:pPr lvl="1"/>
            <a:r>
              <a:rPr lang="de-DE" dirty="0" smtClean="0"/>
              <a:t>Vierte Ebene</a:t>
            </a:r>
          </a:p>
          <a:p>
            <a:pPr lvl="1"/>
            <a:r>
              <a:rPr lang="de-DE" dirty="0" smtClean="0"/>
              <a:t>Fünfte Ebene</a:t>
            </a:r>
          </a:p>
          <a:p>
            <a:pPr lvl="1"/>
            <a:r>
              <a:rPr lang="de-DE" dirty="0" smtClean="0"/>
              <a:t>Sechste Ebene</a:t>
            </a:r>
          </a:p>
          <a:p>
            <a:pPr lvl="1"/>
            <a:r>
              <a:rPr lang="de-DE" dirty="0" smtClean="0"/>
              <a:t>Siebte Ebene</a:t>
            </a:r>
          </a:p>
          <a:p>
            <a:pPr lvl="1"/>
            <a:r>
              <a:rPr lang="de-DE" dirty="0" smtClean="0"/>
              <a:t>Achte Ebene</a:t>
            </a:r>
            <a:endParaRPr lang="de-DE" dirty="0"/>
          </a:p>
        </p:txBody>
      </p:sp>
      <p:sp>
        <p:nvSpPr>
          <p:cNvPr id="7" name="Vertikaler Textplatzhalter 2"/>
          <p:cNvSpPr>
            <a:spLocks noGrp="1"/>
          </p:cNvSpPr>
          <p:nvPr>
            <p:ph type="body" orient="vert" idx="13" hasCustomPrompt="1"/>
          </p:nvPr>
        </p:nvSpPr>
        <p:spPr>
          <a:xfrm>
            <a:off x="360363" y="648000"/>
            <a:ext cx="8424862" cy="288000"/>
          </a:xfrm>
        </p:spPr>
        <p:txBody>
          <a:bodyPr vert="horz"/>
          <a:lstStyle>
            <a:lvl1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rgbClr val="E3051B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0" indent="0">
              <a:lnSpc>
                <a:spcPct val="83000"/>
              </a:lnSpc>
              <a:spcAft>
                <a:spcPts val="0"/>
              </a:spcAft>
              <a:buNone/>
              <a:defRPr sz="1800" b="0">
                <a:solidFill>
                  <a:schemeClr val="bg2"/>
                </a:solidFill>
                <a:latin typeface="+mn-lt"/>
              </a:defRPr>
            </a:lvl2pPr>
            <a:lvl3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3pPr>
            <a:lvl4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4pPr>
            <a:lvl5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5pPr>
            <a:lvl6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6pPr>
            <a:lvl7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7pPr>
            <a:lvl8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8pPr>
            <a:lvl9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Folientitel Zeile 2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rgbClr val="009EE3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fld id="{F7C2E025-60DE-4A0E-BABB-F88F666FDC3D}" type="slidenum">
              <a:rPr lang="de-DE" smtClean="0"/>
              <a:pPr/>
              <a:t>‹Nr.›</a:t>
            </a:fld>
            <a:r>
              <a:rPr lang="de-DE" dirty="0" smtClean="0"/>
              <a:t> Musteramt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2203518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226" userDrawn="1">
          <p15:clr>
            <a:srgbClr val="A4A3A4"/>
          </p15:clr>
        </p15:guide>
        <p15:guide id="2" pos="5534" userDrawn="1">
          <p15:clr>
            <a:srgbClr val="A4A3A4"/>
          </p15:clr>
        </p15:guide>
        <p15:guide id="3" orient="horz" pos="782" userDrawn="1">
          <p15:clr>
            <a:srgbClr val="A4A3A4"/>
          </p15:clr>
        </p15:guide>
        <p15:guide id="4" orient="horz" pos="805" userDrawn="1">
          <p15:clr>
            <a:srgbClr val="A4A3A4"/>
          </p15:clr>
        </p15:guide>
        <p15:guide id="5" orient="horz" pos="3005" userDrawn="1">
          <p15:clr>
            <a:srgbClr val="A4A3A4"/>
          </p15:clr>
        </p15:guide>
        <p15:guide id="6" orient="horz" pos="227" userDrawn="1">
          <p15:clr>
            <a:srgbClr val="A4A3A4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olientitel //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60363" y="360363"/>
            <a:ext cx="8424861" cy="287638"/>
          </a:xfrm>
        </p:spPr>
        <p:txBody>
          <a:bodyPr/>
          <a:lstStyle>
            <a:lvl1pPr>
              <a:defRPr baseline="0"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de-DE" dirty="0"/>
              <a:t>Folientitel Zeile 1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latin typeface="Verdana" charset="0"/>
                <a:ea typeface="Verdana" charset="0"/>
                <a:cs typeface="Verdana" charset="0"/>
              </a:defRPr>
            </a:lvl1pPr>
            <a:lvl2pPr marL="449263" indent="-449263">
              <a:buFont typeface="Arial" panose="020B0604020202020204" pitchFamily="34" charset="0"/>
              <a:buChar char="•"/>
              <a:defRPr>
                <a:latin typeface="Verdana" charset="0"/>
                <a:ea typeface="Verdana" charset="0"/>
                <a:cs typeface="Verdana" charset="0"/>
              </a:defRPr>
            </a:lvl2pPr>
            <a:lvl3pPr>
              <a:defRPr>
                <a:latin typeface="Verdana" charset="0"/>
                <a:ea typeface="Verdana" charset="0"/>
                <a:cs typeface="Verdana" charset="0"/>
              </a:defRPr>
            </a:lvl3pPr>
            <a:lvl4pPr>
              <a:defRPr>
                <a:latin typeface="Verdana" charset="0"/>
                <a:ea typeface="Verdana" charset="0"/>
                <a:cs typeface="Verdana" charset="0"/>
              </a:defRPr>
            </a:lvl4pPr>
            <a:lvl5pPr>
              <a:defRPr>
                <a:latin typeface="Verdana" charset="0"/>
                <a:ea typeface="Verdana" charset="0"/>
                <a:cs typeface="Verdana" charset="0"/>
              </a:defRPr>
            </a:lvl5pPr>
            <a:lvl6pPr>
              <a:defRPr>
                <a:latin typeface="Verdana" charset="0"/>
                <a:ea typeface="Verdana" charset="0"/>
                <a:cs typeface="Verdana" charset="0"/>
              </a:defRPr>
            </a:lvl6pPr>
            <a:lvl7pPr>
              <a:defRPr>
                <a:latin typeface="Verdana" charset="0"/>
                <a:ea typeface="Verdana" charset="0"/>
                <a:cs typeface="Verdana" charset="0"/>
              </a:defRPr>
            </a:lvl7pPr>
            <a:lvl8pPr>
              <a:defRPr>
                <a:latin typeface="Verdana" charset="0"/>
                <a:ea typeface="Verdana" charset="0"/>
                <a:cs typeface="Verdana" charset="0"/>
              </a:defRPr>
            </a:lvl8pPr>
            <a:lvl9pPr>
              <a:defRPr>
                <a:latin typeface="Verdana" charset="0"/>
                <a:ea typeface="Verdana" charset="0"/>
                <a:cs typeface="Verdana" charset="0"/>
              </a:defRPr>
            </a:lvl9pPr>
          </a:lstStyle>
          <a:p>
            <a:pPr lvl="0"/>
            <a:r>
              <a:rPr lang="de-DE" dirty="0"/>
              <a:t>Text auf erster Ebene // für Auflistung und Headline &gt;&gt; Menü &gt; Start &gt; Absatz &gt; </a:t>
            </a:r>
            <a:r>
              <a:rPr lang="de-DE" dirty="0" smtClean="0"/>
              <a:t>Listenebene </a:t>
            </a:r>
            <a:r>
              <a:rPr lang="de-DE" dirty="0"/>
              <a:t>erhöhen </a:t>
            </a:r>
          </a:p>
          <a:p>
            <a:pPr lvl="1"/>
            <a:r>
              <a:rPr lang="de-DE" dirty="0"/>
              <a:t>Zweite Ebene</a:t>
            </a:r>
          </a:p>
          <a:p>
            <a:pPr lvl="1"/>
            <a:r>
              <a:rPr lang="de-DE" dirty="0"/>
              <a:t>Dritte Ebene</a:t>
            </a:r>
          </a:p>
          <a:p>
            <a:pPr lvl="1"/>
            <a:r>
              <a:rPr lang="de-DE" dirty="0"/>
              <a:t>Vierte Ebene</a:t>
            </a:r>
          </a:p>
          <a:p>
            <a:pPr lvl="1"/>
            <a:r>
              <a:rPr lang="de-DE" dirty="0"/>
              <a:t>Fünfte Ebene</a:t>
            </a:r>
          </a:p>
          <a:p>
            <a:pPr lvl="1"/>
            <a:r>
              <a:rPr lang="de-DE" dirty="0"/>
              <a:t>Sechste Ebene</a:t>
            </a:r>
          </a:p>
          <a:p>
            <a:pPr lvl="1"/>
            <a:r>
              <a:rPr lang="de-DE" dirty="0"/>
              <a:t>Siebte Ebene</a:t>
            </a:r>
          </a:p>
          <a:p>
            <a:pPr lvl="1"/>
            <a:r>
              <a:rPr lang="de-DE" dirty="0"/>
              <a:t>Achte Ebene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rgbClr val="009EE3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fld id="{F7C2E025-60DE-4A0E-BABB-F88F666FDC3D}" type="slidenum">
              <a:rPr lang="de-DE" smtClean="0"/>
              <a:pPr/>
              <a:t>‹Nr.›</a:t>
            </a:fld>
            <a:r>
              <a:rPr lang="de-DE" dirty="0" smtClean="0"/>
              <a:t> Musteramt</a:t>
            </a:r>
            <a:endParaRPr lang="de-DE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226">
          <p15:clr>
            <a:srgbClr val="A4A3A4"/>
          </p15:clr>
        </p15:guide>
        <p15:guide id="2" pos="5534">
          <p15:clr>
            <a:srgbClr val="A4A3A4"/>
          </p15:clr>
        </p15:guide>
        <p15:guide id="3" orient="horz" pos="782">
          <p15:clr>
            <a:srgbClr val="A4A3A4"/>
          </p15:clr>
        </p15:guide>
        <p15:guide id="4" orient="horz" pos="805">
          <p15:clr>
            <a:srgbClr val="A4A3A4"/>
          </p15:clr>
        </p15:guide>
        <p15:guide id="5" orient="horz" pos="3005">
          <p15:clr>
            <a:srgbClr val="A4A3A4"/>
          </p15:clr>
        </p15:guide>
        <p15:guide id="6" orient="horz" pos="227">
          <p15:clr>
            <a:srgbClr val="A4A3A4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olientitel // 6 Textfe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60363" y="360363"/>
            <a:ext cx="8424861" cy="287638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Folientitel Zeile 1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rgbClr val="009EE3"/>
                </a:solidFill>
              </a:defRPr>
            </a:lvl1pPr>
          </a:lstStyle>
          <a:p>
            <a:fld id="{F7C2E025-60DE-4A0E-BABB-F88F666FDC3D}" type="slidenum">
              <a:rPr lang="de-DE" smtClean="0"/>
              <a:pPr/>
              <a:t>‹Nr.›</a:t>
            </a:fld>
            <a:r>
              <a:rPr lang="de-DE" dirty="0" smtClean="0"/>
              <a:t> Musteramt</a:t>
            </a:r>
            <a:endParaRPr lang="de-DE" dirty="0"/>
          </a:p>
        </p:txBody>
      </p:sp>
      <p:sp>
        <p:nvSpPr>
          <p:cNvPr id="18" name="Vertikaler Textplatzhalter 2">
            <a:extLst>
              <a:ext uri="{FF2B5EF4-FFF2-40B4-BE49-F238E27FC236}">
                <a16:creationId xmlns:a16="http://schemas.microsoft.com/office/drawing/2014/main" xmlns="" id="{30AAD1E4-E5AF-4ED4-A98F-5B68B646C183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360363" y="648000"/>
            <a:ext cx="8424862" cy="288000"/>
          </a:xfrm>
        </p:spPr>
        <p:txBody>
          <a:bodyPr vert="horz"/>
          <a:lstStyle>
            <a:lvl1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rgbClr val="E3051B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0" indent="0">
              <a:lnSpc>
                <a:spcPct val="83000"/>
              </a:lnSpc>
              <a:spcAft>
                <a:spcPts val="0"/>
              </a:spcAft>
              <a:buNone/>
              <a:defRPr sz="1800" b="0">
                <a:solidFill>
                  <a:schemeClr val="bg2"/>
                </a:solidFill>
                <a:latin typeface="+mn-lt"/>
              </a:defRPr>
            </a:lvl2pPr>
            <a:lvl3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3pPr>
            <a:lvl4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4pPr>
            <a:lvl5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5pPr>
            <a:lvl6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6pPr>
            <a:lvl7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7pPr>
            <a:lvl8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8pPr>
            <a:lvl9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Folientitel Zeile 2</a:t>
            </a:r>
          </a:p>
        </p:txBody>
      </p:sp>
      <p:sp>
        <p:nvSpPr>
          <p:cNvPr id="24" name="Textplatzhalter 3"/>
          <p:cNvSpPr>
            <a:spLocks noGrp="1"/>
          </p:cNvSpPr>
          <p:nvPr>
            <p:ph type="body" sz="quarter" idx="23" hasCustomPrompt="1"/>
          </p:nvPr>
        </p:nvSpPr>
        <p:spPr>
          <a:xfrm>
            <a:off x="358775" y="1277938"/>
            <a:ext cx="2684463" cy="1654175"/>
          </a:xfrm>
        </p:spPr>
        <p:txBody>
          <a:bodyPr/>
          <a:lstStyle>
            <a:lvl1pPr marL="0" marR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/>
            </a:lvl1pPr>
            <a:lvl2pPr>
              <a:defRPr sz="1400"/>
            </a:lvl2pPr>
            <a:lvl3pPr>
              <a:defRPr sz="1400" baseline="0"/>
            </a:lvl3pPr>
            <a:lvl4pPr>
              <a:defRPr sz="1400"/>
            </a:lvl4pPr>
            <a:lvl5pPr>
              <a:defRPr sz="1400"/>
            </a:lvl5pPr>
          </a:lstStyle>
          <a:p>
            <a:pPr marL="0" marR="0" lvl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Text auf erster Ebene</a:t>
            </a:r>
            <a:br>
              <a:rPr lang="de-DE" dirty="0"/>
            </a:br>
            <a:endParaRPr lang="de-DE" dirty="0"/>
          </a:p>
          <a:p>
            <a:pPr lvl="2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0" name="Textplatzhalter 3"/>
          <p:cNvSpPr>
            <a:spLocks noGrp="1"/>
          </p:cNvSpPr>
          <p:nvPr>
            <p:ph type="body" sz="quarter" idx="24" hasCustomPrompt="1"/>
          </p:nvPr>
        </p:nvSpPr>
        <p:spPr>
          <a:xfrm>
            <a:off x="356099" y="3116264"/>
            <a:ext cx="2684463" cy="1654175"/>
          </a:xfrm>
        </p:spPr>
        <p:txBody>
          <a:bodyPr/>
          <a:lstStyle>
            <a:lvl1pPr marL="0" marR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/>
            </a:lvl1pPr>
            <a:lvl2pPr>
              <a:defRPr sz="1400"/>
            </a:lvl2pPr>
            <a:lvl3pPr>
              <a:defRPr sz="1400" baseline="0"/>
            </a:lvl3pPr>
            <a:lvl4pPr>
              <a:defRPr sz="1400"/>
            </a:lvl4pPr>
            <a:lvl5pPr>
              <a:defRPr sz="1400"/>
            </a:lvl5pPr>
          </a:lstStyle>
          <a:p>
            <a:pPr marL="0" marR="0" lvl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Text auf erster Ebene</a:t>
            </a:r>
            <a:br>
              <a:rPr lang="de-DE" dirty="0"/>
            </a:br>
            <a:endParaRPr lang="de-DE" dirty="0"/>
          </a:p>
          <a:p>
            <a:pPr lvl="2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1" name="Textplatzhalter 3"/>
          <p:cNvSpPr>
            <a:spLocks noGrp="1"/>
          </p:cNvSpPr>
          <p:nvPr>
            <p:ph type="body" sz="quarter" idx="25" hasCustomPrompt="1"/>
          </p:nvPr>
        </p:nvSpPr>
        <p:spPr>
          <a:xfrm>
            <a:off x="3234826" y="1279525"/>
            <a:ext cx="2684463" cy="1654175"/>
          </a:xfrm>
        </p:spPr>
        <p:txBody>
          <a:bodyPr/>
          <a:lstStyle>
            <a:lvl1pPr marL="0" marR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/>
            </a:lvl1pPr>
            <a:lvl2pPr>
              <a:defRPr sz="1400"/>
            </a:lvl2pPr>
            <a:lvl3pPr>
              <a:defRPr sz="1400" baseline="0"/>
            </a:lvl3pPr>
            <a:lvl4pPr>
              <a:defRPr sz="1400"/>
            </a:lvl4pPr>
            <a:lvl5pPr>
              <a:defRPr sz="1400"/>
            </a:lvl5pPr>
          </a:lstStyle>
          <a:p>
            <a:pPr marL="0" marR="0" lvl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Text auf erster Ebene</a:t>
            </a:r>
            <a:br>
              <a:rPr lang="de-DE" dirty="0"/>
            </a:br>
            <a:endParaRPr lang="de-DE" dirty="0"/>
          </a:p>
          <a:p>
            <a:pPr lvl="2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2" name="Textplatzhalter 3"/>
          <p:cNvSpPr>
            <a:spLocks noGrp="1"/>
          </p:cNvSpPr>
          <p:nvPr>
            <p:ph type="body" sz="quarter" idx="26" hasCustomPrompt="1"/>
          </p:nvPr>
        </p:nvSpPr>
        <p:spPr>
          <a:xfrm>
            <a:off x="3232150" y="3117851"/>
            <a:ext cx="2684463" cy="1654175"/>
          </a:xfrm>
        </p:spPr>
        <p:txBody>
          <a:bodyPr/>
          <a:lstStyle>
            <a:lvl1pPr marL="0" marR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/>
            </a:lvl1pPr>
            <a:lvl2pPr>
              <a:defRPr sz="1400"/>
            </a:lvl2pPr>
            <a:lvl3pPr>
              <a:defRPr sz="1400" baseline="0"/>
            </a:lvl3pPr>
            <a:lvl4pPr>
              <a:defRPr sz="1400"/>
            </a:lvl4pPr>
            <a:lvl5pPr>
              <a:defRPr sz="1400"/>
            </a:lvl5pPr>
          </a:lstStyle>
          <a:p>
            <a:pPr marL="0" marR="0" lvl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Text auf erster Ebene</a:t>
            </a:r>
            <a:br>
              <a:rPr lang="de-DE" dirty="0"/>
            </a:br>
            <a:endParaRPr lang="de-DE" dirty="0"/>
          </a:p>
          <a:p>
            <a:pPr lvl="2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3" name="Textplatzhalter 3"/>
          <p:cNvSpPr>
            <a:spLocks noGrp="1"/>
          </p:cNvSpPr>
          <p:nvPr>
            <p:ph type="body" sz="quarter" idx="27" hasCustomPrompt="1"/>
          </p:nvPr>
        </p:nvSpPr>
        <p:spPr>
          <a:xfrm>
            <a:off x="6110877" y="1281112"/>
            <a:ext cx="2684463" cy="1654175"/>
          </a:xfrm>
        </p:spPr>
        <p:txBody>
          <a:bodyPr/>
          <a:lstStyle>
            <a:lvl1pPr marL="0" marR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/>
            </a:lvl1pPr>
            <a:lvl2pPr>
              <a:defRPr sz="1400"/>
            </a:lvl2pPr>
            <a:lvl3pPr>
              <a:defRPr sz="1400" baseline="0"/>
            </a:lvl3pPr>
            <a:lvl4pPr>
              <a:defRPr sz="1400"/>
            </a:lvl4pPr>
            <a:lvl5pPr>
              <a:defRPr sz="1400"/>
            </a:lvl5pPr>
          </a:lstStyle>
          <a:p>
            <a:pPr marL="0" marR="0" lvl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Text auf erster Ebene</a:t>
            </a:r>
            <a:br>
              <a:rPr lang="de-DE" dirty="0"/>
            </a:br>
            <a:endParaRPr lang="de-DE" dirty="0"/>
          </a:p>
          <a:p>
            <a:pPr lvl="2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4" name="Textplatzhalter 3"/>
          <p:cNvSpPr>
            <a:spLocks noGrp="1"/>
          </p:cNvSpPr>
          <p:nvPr>
            <p:ph type="body" sz="quarter" idx="28" hasCustomPrompt="1"/>
          </p:nvPr>
        </p:nvSpPr>
        <p:spPr>
          <a:xfrm>
            <a:off x="6108201" y="3119438"/>
            <a:ext cx="2684463" cy="1654175"/>
          </a:xfrm>
        </p:spPr>
        <p:txBody>
          <a:bodyPr/>
          <a:lstStyle>
            <a:lvl1pPr marL="0" marR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/>
            </a:lvl1pPr>
            <a:lvl2pPr>
              <a:defRPr sz="1400"/>
            </a:lvl2pPr>
            <a:lvl3pPr>
              <a:defRPr sz="1400" baseline="0"/>
            </a:lvl3pPr>
            <a:lvl4pPr>
              <a:defRPr sz="1400"/>
            </a:lvl4pPr>
            <a:lvl5pPr>
              <a:defRPr sz="1400"/>
            </a:lvl5pPr>
          </a:lstStyle>
          <a:p>
            <a:pPr marL="0" marR="0" lvl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Text auf erster Ebene</a:t>
            </a:r>
            <a:br>
              <a:rPr lang="de-DE" dirty="0"/>
            </a:br>
            <a:endParaRPr lang="de-DE" dirty="0"/>
          </a:p>
          <a:p>
            <a:pPr lvl="2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226">
          <p15:clr>
            <a:srgbClr val="A4A3A4"/>
          </p15:clr>
        </p15:guide>
        <p15:guide id="2" pos="5534">
          <p15:clr>
            <a:srgbClr val="A4A3A4"/>
          </p15:clr>
        </p15:guide>
        <p15:guide id="3" orient="horz" pos="782">
          <p15:clr>
            <a:srgbClr val="A4A3A4"/>
          </p15:clr>
        </p15:guide>
        <p15:guide id="4" orient="horz" pos="805">
          <p15:clr>
            <a:srgbClr val="A4A3A4"/>
          </p15:clr>
        </p15:guide>
        <p15:guide id="5" orient="horz" pos="3005">
          <p15:clr>
            <a:srgbClr val="A4A3A4"/>
          </p15:clr>
        </p15:guide>
        <p15:guide id="6" orient="horz" pos="227">
          <p15:clr>
            <a:srgbClr val="A4A3A4"/>
          </p15:clr>
        </p15:guide>
        <p15:guide id="7" pos="1917">
          <p15:clr>
            <a:srgbClr val="A4A3A4"/>
          </p15:clr>
        </p15:guide>
        <p15:guide id="8" pos="2036">
          <p15:clr>
            <a:srgbClr val="A4A3A4"/>
          </p15:clr>
        </p15:guide>
        <p15:guide id="9" pos="3725">
          <p15:clr>
            <a:srgbClr val="A4A3A4"/>
          </p15:clr>
        </p15:guide>
        <p15:guide id="10" pos="3843">
          <p15:clr>
            <a:srgbClr val="A4A3A4"/>
          </p15:clr>
        </p15:guide>
        <p15:guide id="11" orient="horz" pos="1848">
          <p15:clr>
            <a:srgbClr val="A4A3A4"/>
          </p15:clr>
        </p15:guide>
        <p15:guide id="12" orient="horz" pos="1962">
          <p15:clr>
            <a:srgbClr val="A4A3A4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olientitel // 6 Textfe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60363" y="360363"/>
            <a:ext cx="8424861" cy="287638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Folientitel Zeile 1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rgbClr val="009EE3"/>
                </a:solidFill>
              </a:defRPr>
            </a:lvl1pPr>
          </a:lstStyle>
          <a:p>
            <a:fld id="{F7C2E025-60DE-4A0E-BABB-F88F666FDC3D}" type="slidenum">
              <a:rPr lang="de-DE" smtClean="0"/>
              <a:pPr/>
              <a:t>‹Nr.›</a:t>
            </a:fld>
            <a:r>
              <a:rPr lang="de-DE" dirty="0" smtClean="0"/>
              <a:t> Musteramt</a:t>
            </a:r>
          </a:p>
          <a:p>
            <a:endParaRPr lang="de-DE" dirty="0"/>
          </a:p>
        </p:txBody>
      </p:sp>
      <p:sp>
        <p:nvSpPr>
          <p:cNvPr id="24" name="Textplatzhalter 3"/>
          <p:cNvSpPr>
            <a:spLocks noGrp="1"/>
          </p:cNvSpPr>
          <p:nvPr>
            <p:ph type="body" sz="quarter" idx="23" hasCustomPrompt="1"/>
          </p:nvPr>
        </p:nvSpPr>
        <p:spPr>
          <a:xfrm>
            <a:off x="358775" y="1277938"/>
            <a:ext cx="2684463" cy="1654175"/>
          </a:xfrm>
        </p:spPr>
        <p:txBody>
          <a:bodyPr/>
          <a:lstStyle>
            <a:lvl1pPr marL="0" marR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/>
            </a:lvl1pPr>
            <a:lvl2pPr>
              <a:defRPr sz="1400"/>
            </a:lvl2pPr>
            <a:lvl3pPr>
              <a:defRPr sz="1400" baseline="0"/>
            </a:lvl3pPr>
            <a:lvl4pPr>
              <a:defRPr sz="1400"/>
            </a:lvl4pPr>
            <a:lvl5pPr>
              <a:defRPr sz="1400"/>
            </a:lvl5pPr>
          </a:lstStyle>
          <a:p>
            <a:pPr marL="0" marR="0" lvl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Text auf erster Ebene</a:t>
            </a:r>
            <a:br>
              <a:rPr lang="de-DE" dirty="0"/>
            </a:br>
            <a:endParaRPr lang="de-DE" dirty="0"/>
          </a:p>
          <a:p>
            <a:pPr lvl="2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0" name="Textplatzhalter 3"/>
          <p:cNvSpPr>
            <a:spLocks noGrp="1"/>
          </p:cNvSpPr>
          <p:nvPr>
            <p:ph type="body" sz="quarter" idx="24" hasCustomPrompt="1"/>
          </p:nvPr>
        </p:nvSpPr>
        <p:spPr>
          <a:xfrm>
            <a:off x="356099" y="3116264"/>
            <a:ext cx="2684463" cy="1654175"/>
          </a:xfrm>
        </p:spPr>
        <p:txBody>
          <a:bodyPr/>
          <a:lstStyle>
            <a:lvl1pPr marL="0" marR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/>
            </a:lvl1pPr>
            <a:lvl2pPr>
              <a:defRPr sz="1400"/>
            </a:lvl2pPr>
            <a:lvl3pPr>
              <a:defRPr sz="1400" baseline="0"/>
            </a:lvl3pPr>
            <a:lvl4pPr>
              <a:defRPr sz="1400"/>
            </a:lvl4pPr>
            <a:lvl5pPr>
              <a:defRPr sz="1400"/>
            </a:lvl5pPr>
          </a:lstStyle>
          <a:p>
            <a:pPr marL="0" marR="0" lvl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Text auf erster Ebene</a:t>
            </a:r>
            <a:br>
              <a:rPr lang="de-DE" dirty="0"/>
            </a:br>
            <a:endParaRPr lang="de-DE" dirty="0"/>
          </a:p>
          <a:p>
            <a:pPr lvl="2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1" name="Textplatzhalter 3"/>
          <p:cNvSpPr>
            <a:spLocks noGrp="1"/>
          </p:cNvSpPr>
          <p:nvPr>
            <p:ph type="body" sz="quarter" idx="25" hasCustomPrompt="1"/>
          </p:nvPr>
        </p:nvSpPr>
        <p:spPr>
          <a:xfrm>
            <a:off x="3234826" y="1279525"/>
            <a:ext cx="2684463" cy="1654175"/>
          </a:xfrm>
        </p:spPr>
        <p:txBody>
          <a:bodyPr/>
          <a:lstStyle>
            <a:lvl1pPr marL="0" marR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/>
            </a:lvl1pPr>
            <a:lvl2pPr>
              <a:defRPr sz="1400"/>
            </a:lvl2pPr>
            <a:lvl3pPr>
              <a:defRPr sz="1400" baseline="0"/>
            </a:lvl3pPr>
            <a:lvl4pPr>
              <a:defRPr sz="1400"/>
            </a:lvl4pPr>
            <a:lvl5pPr>
              <a:defRPr sz="1400"/>
            </a:lvl5pPr>
          </a:lstStyle>
          <a:p>
            <a:pPr marL="0" marR="0" lvl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Text auf erster Ebene</a:t>
            </a:r>
            <a:br>
              <a:rPr lang="de-DE" dirty="0"/>
            </a:br>
            <a:endParaRPr lang="de-DE" dirty="0"/>
          </a:p>
          <a:p>
            <a:pPr lvl="2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2" name="Textplatzhalter 3"/>
          <p:cNvSpPr>
            <a:spLocks noGrp="1"/>
          </p:cNvSpPr>
          <p:nvPr>
            <p:ph type="body" sz="quarter" idx="26" hasCustomPrompt="1"/>
          </p:nvPr>
        </p:nvSpPr>
        <p:spPr>
          <a:xfrm>
            <a:off x="3232150" y="3117851"/>
            <a:ext cx="2684463" cy="1654175"/>
          </a:xfrm>
        </p:spPr>
        <p:txBody>
          <a:bodyPr/>
          <a:lstStyle>
            <a:lvl1pPr marL="0" marR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/>
            </a:lvl1pPr>
            <a:lvl2pPr>
              <a:defRPr sz="1400"/>
            </a:lvl2pPr>
            <a:lvl3pPr>
              <a:defRPr sz="1400" baseline="0"/>
            </a:lvl3pPr>
            <a:lvl4pPr>
              <a:defRPr sz="1400"/>
            </a:lvl4pPr>
            <a:lvl5pPr>
              <a:defRPr sz="1400"/>
            </a:lvl5pPr>
          </a:lstStyle>
          <a:p>
            <a:pPr marL="0" marR="0" lvl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Text auf erster Ebene</a:t>
            </a:r>
            <a:br>
              <a:rPr lang="de-DE" dirty="0"/>
            </a:br>
            <a:endParaRPr lang="de-DE" dirty="0"/>
          </a:p>
          <a:p>
            <a:pPr lvl="2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3" name="Textplatzhalter 3"/>
          <p:cNvSpPr>
            <a:spLocks noGrp="1"/>
          </p:cNvSpPr>
          <p:nvPr>
            <p:ph type="body" sz="quarter" idx="27" hasCustomPrompt="1"/>
          </p:nvPr>
        </p:nvSpPr>
        <p:spPr>
          <a:xfrm>
            <a:off x="6110877" y="1281112"/>
            <a:ext cx="2684463" cy="1654175"/>
          </a:xfrm>
        </p:spPr>
        <p:txBody>
          <a:bodyPr/>
          <a:lstStyle>
            <a:lvl1pPr marL="0" marR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/>
            </a:lvl1pPr>
            <a:lvl2pPr>
              <a:defRPr sz="1400"/>
            </a:lvl2pPr>
            <a:lvl3pPr>
              <a:defRPr sz="1400" baseline="0"/>
            </a:lvl3pPr>
            <a:lvl4pPr>
              <a:defRPr sz="1400"/>
            </a:lvl4pPr>
            <a:lvl5pPr>
              <a:defRPr sz="1400"/>
            </a:lvl5pPr>
          </a:lstStyle>
          <a:p>
            <a:pPr marL="0" marR="0" lvl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Text auf erster Ebene</a:t>
            </a:r>
            <a:br>
              <a:rPr lang="de-DE" dirty="0"/>
            </a:br>
            <a:endParaRPr lang="de-DE" dirty="0"/>
          </a:p>
          <a:p>
            <a:pPr lvl="2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4" name="Textplatzhalter 3"/>
          <p:cNvSpPr>
            <a:spLocks noGrp="1"/>
          </p:cNvSpPr>
          <p:nvPr>
            <p:ph type="body" sz="quarter" idx="28" hasCustomPrompt="1"/>
          </p:nvPr>
        </p:nvSpPr>
        <p:spPr>
          <a:xfrm>
            <a:off x="6108201" y="3119438"/>
            <a:ext cx="2684463" cy="1654175"/>
          </a:xfrm>
        </p:spPr>
        <p:txBody>
          <a:bodyPr/>
          <a:lstStyle>
            <a:lvl1pPr marL="0" marR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/>
            </a:lvl1pPr>
            <a:lvl2pPr>
              <a:defRPr sz="1400"/>
            </a:lvl2pPr>
            <a:lvl3pPr>
              <a:defRPr sz="1400" baseline="0"/>
            </a:lvl3pPr>
            <a:lvl4pPr>
              <a:defRPr sz="1400"/>
            </a:lvl4pPr>
            <a:lvl5pPr>
              <a:defRPr sz="1400"/>
            </a:lvl5pPr>
          </a:lstStyle>
          <a:p>
            <a:pPr marL="0" marR="0" lvl="0" indent="0" algn="l" defTabSz="3600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Text auf erster Ebene</a:t>
            </a:r>
            <a:br>
              <a:rPr lang="de-DE" dirty="0"/>
            </a:br>
            <a:endParaRPr lang="de-DE" dirty="0"/>
          </a:p>
          <a:p>
            <a:pPr lvl="2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226">
          <p15:clr>
            <a:srgbClr val="A4A3A4"/>
          </p15:clr>
        </p15:guide>
        <p15:guide id="2" pos="5534">
          <p15:clr>
            <a:srgbClr val="A4A3A4"/>
          </p15:clr>
        </p15:guide>
        <p15:guide id="3" orient="horz" pos="782">
          <p15:clr>
            <a:srgbClr val="A4A3A4"/>
          </p15:clr>
        </p15:guide>
        <p15:guide id="4" orient="horz" pos="805">
          <p15:clr>
            <a:srgbClr val="A4A3A4"/>
          </p15:clr>
        </p15:guide>
        <p15:guide id="5" orient="horz" pos="3005">
          <p15:clr>
            <a:srgbClr val="A4A3A4"/>
          </p15:clr>
        </p15:guide>
        <p15:guide id="6" orient="horz" pos="227">
          <p15:clr>
            <a:srgbClr val="A4A3A4"/>
          </p15:clr>
        </p15:guide>
        <p15:guide id="7" pos="1917">
          <p15:clr>
            <a:srgbClr val="A4A3A4"/>
          </p15:clr>
        </p15:guide>
        <p15:guide id="8" pos="2036">
          <p15:clr>
            <a:srgbClr val="A4A3A4"/>
          </p15:clr>
        </p15:guide>
        <p15:guide id="9" pos="3725">
          <p15:clr>
            <a:srgbClr val="A4A3A4"/>
          </p15:clr>
        </p15:guide>
        <p15:guide id="10" pos="3843">
          <p15:clr>
            <a:srgbClr val="A4A3A4"/>
          </p15:clr>
        </p15:guide>
        <p15:guide id="11" orient="horz" pos="1848">
          <p15:clr>
            <a:srgbClr val="A4A3A4"/>
          </p15:clr>
        </p15:guide>
        <p15:guide id="12" orient="horz" pos="1962">
          <p15:clr>
            <a:srgbClr val="A4A3A4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60363" y="360363"/>
            <a:ext cx="8424861" cy="287638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Folientitel Zeile 1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rgbClr val="009EE3"/>
                </a:solidFill>
              </a:defRPr>
            </a:lvl1pPr>
          </a:lstStyle>
          <a:p>
            <a:fld id="{F7C2E025-60DE-4A0E-BABB-F88F666FDC3D}" type="slidenum">
              <a:rPr lang="de-DE" smtClean="0"/>
              <a:pPr/>
              <a:t>‹Nr.›</a:t>
            </a:fld>
            <a:r>
              <a:rPr lang="de-DE" dirty="0" smtClean="0"/>
              <a:t> Musteramt</a:t>
            </a:r>
            <a:endParaRPr lang="de-DE" dirty="0"/>
          </a:p>
        </p:txBody>
      </p:sp>
      <p:sp>
        <p:nvSpPr>
          <p:cNvPr id="6" name="Vertikaler Textplatzhalter 2">
            <a:extLst>
              <a:ext uri="{FF2B5EF4-FFF2-40B4-BE49-F238E27FC236}">
                <a16:creationId xmlns:a16="http://schemas.microsoft.com/office/drawing/2014/main" xmlns="" id="{3356EAA5-CD35-4D45-B102-51DDC97CD890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360363" y="648000"/>
            <a:ext cx="8424862" cy="288000"/>
          </a:xfrm>
        </p:spPr>
        <p:txBody>
          <a:bodyPr vert="horz"/>
          <a:lstStyle>
            <a:lvl1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rgbClr val="E3051B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0" indent="0">
              <a:lnSpc>
                <a:spcPct val="83000"/>
              </a:lnSpc>
              <a:spcAft>
                <a:spcPts val="0"/>
              </a:spcAft>
              <a:buNone/>
              <a:defRPr sz="1800" b="0">
                <a:solidFill>
                  <a:schemeClr val="bg2"/>
                </a:solidFill>
                <a:latin typeface="+mn-lt"/>
              </a:defRPr>
            </a:lvl2pPr>
            <a:lvl3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3pPr>
            <a:lvl4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4pPr>
            <a:lvl5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5pPr>
            <a:lvl6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6pPr>
            <a:lvl7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7pPr>
            <a:lvl8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8pPr>
            <a:lvl9pPr marL="0" indent="0">
              <a:lnSpc>
                <a:spcPct val="83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Folientitel Zeile 2</a:t>
            </a:r>
          </a:p>
        </p:txBody>
      </p:sp>
    </p:spTree>
    <p:extLst>
      <p:ext uri="{BB962C8B-B14F-4D97-AF65-F5344CB8AC3E}">
        <p14:creationId xmlns:p14="http://schemas.microsoft.com/office/powerpoint/2010/main" val="10880689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226">
          <p15:clr>
            <a:srgbClr val="A4A3A4"/>
          </p15:clr>
        </p15:guide>
        <p15:guide id="2" pos="5534">
          <p15:clr>
            <a:srgbClr val="A4A3A4"/>
          </p15:clr>
        </p15:guide>
        <p15:guide id="3" orient="horz" pos="782">
          <p15:clr>
            <a:srgbClr val="A4A3A4"/>
          </p15:clr>
        </p15:guide>
        <p15:guide id="4" orient="horz" pos="805">
          <p15:clr>
            <a:srgbClr val="A4A3A4"/>
          </p15:clr>
        </p15:guide>
        <p15:guide id="5" orient="horz" pos="3005">
          <p15:clr>
            <a:srgbClr val="A4A3A4"/>
          </p15:clr>
        </p15:guide>
        <p15:guide id="6" orient="horz" pos="227">
          <p15:clr>
            <a:srgbClr val="A4A3A4"/>
          </p15:clr>
        </p15:guide>
        <p15:guide id="7" pos="1917" userDrawn="1">
          <p15:clr>
            <a:srgbClr val="A4A3A4"/>
          </p15:clr>
        </p15:guide>
        <p15:guide id="8" pos="2036" userDrawn="1">
          <p15:clr>
            <a:srgbClr val="A4A3A4"/>
          </p15:clr>
        </p15:guide>
        <p15:guide id="9" pos="3725" userDrawn="1">
          <p15:clr>
            <a:srgbClr val="A4A3A4"/>
          </p15:clr>
        </p15:guide>
        <p15:guide id="10" pos="3843" userDrawn="1">
          <p15:clr>
            <a:srgbClr val="A4A3A4"/>
          </p15:clr>
        </p15:guide>
        <p15:guide id="11" orient="horz" pos="1848" userDrawn="1">
          <p15:clr>
            <a:srgbClr val="A4A3A4"/>
          </p15:clr>
        </p15:guide>
        <p15:guide id="12" orient="horz" pos="1962" userDrawn="1">
          <p15:clr>
            <a:srgbClr val="A4A3A4"/>
          </p15:clr>
        </p15:guide>
        <p15:guide id="13" pos="4631" userDrawn="1">
          <p15:clr>
            <a:srgbClr val="A4A3A4"/>
          </p15:clr>
        </p15:guide>
        <p15:guide id="14" pos="4752" userDrawn="1">
          <p15:clr>
            <a:srgbClr val="A4A3A4"/>
          </p15:clr>
        </p15:guide>
        <p15:guide id="15" pos="2823" userDrawn="1">
          <p15:clr>
            <a:srgbClr val="A4A3A4"/>
          </p15:clr>
        </p15:guide>
        <p15:guide id="16" pos="2942" userDrawn="1">
          <p15:clr>
            <a:srgbClr val="A4A3A4"/>
          </p15:clr>
        </p15:guide>
        <p15:guide id="17" pos="1010" userDrawn="1">
          <p15:clr>
            <a:srgbClr val="A4A3A4"/>
          </p15:clr>
        </p15:guide>
        <p15:guide id="18" pos="1128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60363" y="360363"/>
            <a:ext cx="8424861" cy="28763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Folientitel Zeile 1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60363" y="1241425"/>
            <a:ext cx="8424861" cy="352901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/>
              <a:t>Text auf erster Ebene // für Auflistung und Headline &gt;&gt; Menü &gt; Start &gt; Absatz &gt; Listenebne erhöhen </a:t>
            </a:r>
          </a:p>
          <a:p>
            <a:pPr lvl="1"/>
            <a:r>
              <a:rPr lang="de-DE" dirty="0"/>
              <a:t>Zweite Ebene</a:t>
            </a:r>
          </a:p>
          <a:p>
            <a:pPr lvl="1"/>
            <a:r>
              <a:rPr lang="de-DE" dirty="0"/>
              <a:t>Dritte Ebene</a:t>
            </a:r>
          </a:p>
          <a:p>
            <a:pPr lvl="1"/>
            <a:r>
              <a:rPr lang="de-DE" dirty="0"/>
              <a:t>Vierte Ebene</a:t>
            </a:r>
          </a:p>
          <a:p>
            <a:pPr lvl="1"/>
            <a:r>
              <a:rPr lang="de-DE" dirty="0"/>
              <a:t>Fünfte Ebene</a:t>
            </a:r>
          </a:p>
          <a:p>
            <a:pPr lvl="1"/>
            <a:r>
              <a:rPr lang="de-DE" dirty="0"/>
              <a:t>Sechste Ebene</a:t>
            </a:r>
          </a:p>
          <a:p>
            <a:pPr lvl="1"/>
            <a:r>
              <a:rPr lang="de-DE" dirty="0"/>
              <a:t>Siebte Ebene</a:t>
            </a:r>
          </a:p>
          <a:p>
            <a:pPr lvl="1"/>
            <a:r>
              <a:rPr lang="de-DE" dirty="0"/>
              <a:t>Achte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360362" y="4835905"/>
            <a:ext cx="2680200" cy="31235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marR="0" indent="0" algn="l" defTabSz="685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000" b="0"/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000" b="0"/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000" b="0"/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000" b="0"/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000" b="0"/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000" b="0"/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000" b="0"/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000" b="0"/>
            </a:lvl9pPr>
          </a:lstStyle>
          <a:p>
            <a:fld id="{F7C2E025-60DE-4A0E-BABB-F88F666FDC3D}" type="slidenum">
              <a:rPr lang="de-DE" smtClean="0">
                <a:solidFill>
                  <a:srgbClr val="009EE3"/>
                </a:solidFill>
              </a:rPr>
              <a:pPr/>
              <a:t>‹Nr.›</a:t>
            </a:fld>
            <a:endParaRPr lang="de-DE" dirty="0" smtClean="0">
              <a:solidFill>
                <a:srgbClr val="009EE3"/>
              </a:solidFill>
            </a:endParaRPr>
          </a:p>
          <a:p>
            <a:endParaRPr lang="de-DE" dirty="0"/>
          </a:p>
        </p:txBody>
      </p:sp>
      <p:sp>
        <p:nvSpPr>
          <p:cNvPr id="28" name="Düsseldorf">
            <a:extLst>
              <a:ext uri="{FF2B5EF4-FFF2-40B4-BE49-F238E27FC236}">
                <a16:creationId xmlns:a16="http://schemas.microsoft.com/office/drawing/2014/main" xmlns="" id="{1EAA9849-6381-4DE1-A6E5-B2BD9FE8EAED}"/>
              </a:ext>
            </a:extLst>
          </p:cNvPr>
          <p:cNvSpPr txBox="1">
            <a:spLocks/>
          </p:cNvSpPr>
          <p:nvPr userDrawn="1"/>
        </p:nvSpPr>
        <p:spPr>
          <a:xfrm>
            <a:off x="6671827" y="4865048"/>
            <a:ext cx="728606" cy="96798"/>
          </a:xfrm>
          <a:custGeom>
            <a:avLst/>
            <a:gdLst/>
            <a:ahLst/>
            <a:cxnLst/>
            <a:rect l="l" t="t" r="r" b="b"/>
            <a:pathLst>
              <a:path w="728606" h="96798">
                <a:moveTo>
                  <a:pt x="490717" y="40811"/>
                </a:moveTo>
                <a:cubicBezTo>
                  <a:pt x="485006" y="40811"/>
                  <a:pt x="480723" y="42597"/>
                  <a:pt x="477868" y="46170"/>
                </a:cubicBezTo>
                <a:cubicBezTo>
                  <a:pt x="475012" y="49743"/>
                  <a:pt x="473585" y="54698"/>
                  <a:pt x="473585" y="61036"/>
                </a:cubicBezTo>
                <a:cubicBezTo>
                  <a:pt x="473585" y="67697"/>
                  <a:pt x="474731" y="72531"/>
                  <a:pt x="477023" y="75539"/>
                </a:cubicBezTo>
                <a:cubicBezTo>
                  <a:pt x="479315" y="78547"/>
                  <a:pt x="482995" y="80051"/>
                  <a:pt x="488062" y="80051"/>
                </a:cubicBezTo>
                <a:cubicBezTo>
                  <a:pt x="490033" y="80051"/>
                  <a:pt x="492124" y="79677"/>
                  <a:pt x="494336" y="78930"/>
                </a:cubicBezTo>
                <a:cubicBezTo>
                  <a:pt x="496548" y="78183"/>
                  <a:pt x="498499" y="77204"/>
                  <a:pt x="500188" y="75993"/>
                </a:cubicBezTo>
                <a:lnTo>
                  <a:pt x="500188" y="42628"/>
                </a:lnTo>
                <a:cubicBezTo>
                  <a:pt x="498660" y="41982"/>
                  <a:pt x="497051" y="41517"/>
                  <a:pt x="495362" y="41235"/>
                </a:cubicBezTo>
                <a:cubicBezTo>
                  <a:pt x="493673" y="40952"/>
                  <a:pt x="492125" y="40811"/>
                  <a:pt x="490717" y="40811"/>
                </a:cubicBezTo>
                <a:close/>
                <a:moveTo>
                  <a:pt x="573942" y="39844"/>
                </a:moveTo>
                <a:cubicBezTo>
                  <a:pt x="571845" y="39844"/>
                  <a:pt x="569981" y="40126"/>
                  <a:pt x="568349" y="40690"/>
                </a:cubicBezTo>
                <a:cubicBezTo>
                  <a:pt x="566716" y="41254"/>
                  <a:pt x="565155" y="42383"/>
                  <a:pt x="563663" y="44076"/>
                </a:cubicBezTo>
                <a:cubicBezTo>
                  <a:pt x="562333" y="45648"/>
                  <a:pt x="561275" y="47804"/>
                  <a:pt x="560489" y="50545"/>
                </a:cubicBezTo>
                <a:cubicBezTo>
                  <a:pt x="559703" y="53286"/>
                  <a:pt x="559310" y="56733"/>
                  <a:pt x="559310" y="60884"/>
                </a:cubicBezTo>
                <a:cubicBezTo>
                  <a:pt x="559310" y="64593"/>
                  <a:pt x="559653" y="67807"/>
                  <a:pt x="560338" y="70528"/>
                </a:cubicBezTo>
                <a:cubicBezTo>
                  <a:pt x="561023" y="73249"/>
                  <a:pt x="562031" y="75435"/>
                  <a:pt x="563361" y="77088"/>
                </a:cubicBezTo>
                <a:cubicBezTo>
                  <a:pt x="564651" y="78660"/>
                  <a:pt x="566192" y="79809"/>
                  <a:pt x="567986" y="80534"/>
                </a:cubicBezTo>
                <a:cubicBezTo>
                  <a:pt x="569780" y="81260"/>
                  <a:pt x="571825" y="81623"/>
                  <a:pt x="574123" y="81623"/>
                </a:cubicBezTo>
                <a:cubicBezTo>
                  <a:pt x="576098" y="81623"/>
                  <a:pt x="577982" y="81290"/>
                  <a:pt x="579776" y="80625"/>
                </a:cubicBezTo>
                <a:cubicBezTo>
                  <a:pt x="581570" y="79960"/>
                  <a:pt x="583091" y="78841"/>
                  <a:pt x="584341" y="77269"/>
                </a:cubicBezTo>
                <a:cubicBezTo>
                  <a:pt x="585752" y="75536"/>
                  <a:pt x="586810" y="73450"/>
                  <a:pt x="587515" y="71012"/>
                </a:cubicBezTo>
                <a:cubicBezTo>
                  <a:pt x="588221" y="68573"/>
                  <a:pt x="588573" y="65197"/>
                  <a:pt x="588573" y="60884"/>
                </a:cubicBezTo>
                <a:cubicBezTo>
                  <a:pt x="588573" y="56894"/>
                  <a:pt x="588210" y="53548"/>
                  <a:pt x="587485" y="50848"/>
                </a:cubicBezTo>
                <a:cubicBezTo>
                  <a:pt x="586759" y="48147"/>
                  <a:pt x="585752" y="45991"/>
                  <a:pt x="584462" y="44378"/>
                </a:cubicBezTo>
                <a:cubicBezTo>
                  <a:pt x="583172" y="42726"/>
                  <a:pt x="581620" y="41557"/>
                  <a:pt x="579806" y="40872"/>
                </a:cubicBezTo>
                <a:cubicBezTo>
                  <a:pt x="577992" y="40186"/>
                  <a:pt x="576038" y="39844"/>
                  <a:pt x="573942" y="39844"/>
                </a:cubicBezTo>
                <a:close/>
                <a:moveTo>
                  <a:pt x="364029" y="38272"/>
                </a:moveTo>
                <a:cubicBezTo>
                  <a:pt x="359837" y="38272"/>
                  <a:pt x="356391" y="39360"/>
                  <a:pt x="353690" y="41537"/>
                </a:cubicBezTo>
                <a:cubicBezTo>
                  <a:pt x="350989" y="43713"/>
                  <a:pt x="349478" y="47200"/>
                  <a:pt x="349155" y="51996"/>
                </a:cubicBezTo>
                <a:lnTo>
                  <a:pt x="377391" y="51996"/>
                </a:lnTo>
                <a:cubicBezTo>
                  <a:pt x="377270" y="47442"/>
                  <a:pt x="376141" y="44016"/>
                  <a:pt x="374005" y="41718"/>
                </a:cubicBezTo>
                <a:cubicBezTo>
                  <a:pt x="371869" y="39421"/>
                  <a:pt x="368543" y="38272"/>
                  <a:pt x="364029" y="38272"/>
                </a:cubicBezTo>
                <a:close/>
                <a:moveTo>
                  <a:pt x="93496" y="26784"/>
                </a:moveTo>
                <a:lnTo>
                  <a:pt x="115323" y="26784"/>
                </a:lnTo>
                <a:lnTo>
                  <a:pt x="115323" y="60461"/>
                </a:lnTo>
                <a:cubicBezTo>
                  <a:pt x="115323" y="63887"/>
                  <a:pt x="115434" y="66739"/>
                  <a:pt x="115656" y="69016"/>
                </a:cubicBezTo>
                <a:cubicBezTo>
                  <a:pt x="115877" y="71294"/>
                  <a:pt x="116391" y="73178"/>
                  <a:pt x="117197" y="74670"/>
                </a:cubicBezTo>
                <a:cubicBezTo>
                  <a:pt x="117963" y="76161"/>
                  <a:pt x="119122" y="77249"/>
                  <a:pt x="120674" y="77934"/>
                </a:cubicBezTo>
                <a:cubicBezTo>
                  <a:pt x="122226" y="78620"/>
                  <a:pt x="124392" y="78962"/>
                  <a:pt x="127173" y="78962"/>
                </a:cubicBezTo>
                <a:cubicBezTo>
                  <a:pt x="129028" y="78962"/>
                  <a:pt x="131083" y="78620"/>
                  <a:pt x="133340" y="77934"/>
                </a:cubicBezTo>
                <a:cubicBezTo>
                  <a:pt x="135598" y="77249"/>
                  <a:pt x="137774" y="76242"/>
                  <a:pt x="139870" y="74911"/>
                </a:cubicBezTo>
                <a:lnTo>
                  <a:pt x="139870" y="26784"/>
                </a:lnTo>
                <a:lnTo>
                  <a:pt x="161697" y="26784"/>
                </a:lnTo>
                <a:lnTo>
                  <a:pt x="161697" y="94682"/>
                </a:lnTo>
                <a:lnTo>
                  <a:pt x="139870" y="94682"/>
                </a:lnTo>
                <a:lnTo>
                  <a:pt x="139870" y="87185"/>
                </a:lnTo>
                <a:cubicBezTo>
                  <a:pt x="135845" y="90248"/>
                  <a:pt x="132161" y="92576"/>
                  <a:pt x="128820" y="94168"/>
                </a:cubicBezTo>
                <a:cubicBezTo>
                  <a:pt x="125479" y="95760"/>
                  <a:pt x="121494" y="96557"/>
                  <a:pt x="116865" y="96557"/>
                </a:cubicBezTo>
                <a:cubicBezTo>
                  <a:pt x="109377" y="96557"/>
                  <a:pt x="103610" y="94400"/>
                  <a:pt x="99565" y="90087"/>
                </a:cubicBezTo>
                <a:cubicBezTo>
                  <a:pt x="95519" y="85774"/>
                  <a:pt x="93496" y="79406"/>
                  <a:pt x="93496" y="70981"/>
                </a:cubicBezTo>
                <a:close/>
                <a:moveTo>
                  <a:pt x="671528" y="26542"/>
                </a:moveTo>
                <a:cubicBezTo>
                  <a:pt x="672292" y="26542"/>
                  <a:pt x="673157" y="26562"/>
                  <a:pt x="674123" y="26603"/>
                </a:cubicBezTo>
                <a:cubicBezTo>
                  <a:pt x="675088" y="26643"/>
                  <a:pt x="675932" y="26703"/>
                  <a:pt x="676656" y="26784"/>
                </a:cubicBezTo>
                <a:lnTo>
                  <a:pt x="676656" y="47522"/>
                </a:lnTo>
                <a:lnTo>
                  <a:pt x="674726" y="47522"/>
                </a:lnTo>
                <a:cubicBezTo>
                  <a:pt x="673801" y="47200"/>
                  <a:pt x="672313" y="46958"/>
                  <a:pt x="670262" y="46797"/>
                </a:cubicBezTo>
                <a:cubicBezTo>
                  <a:pt x="668210" y="46636"/>
                  <a:pt x="666501" y="46555"/>
                  <a:pt x="665134" y="46555"/>
                </a:cubicBezTo>
                <a:cubicBezTo>
                  <a:pt x="662037" y="46555"/>
                  <a:pt x="659302" y="46756"/>
                  <a:pt x="656929" y="47160"/>
                </a:cubicBezTo>
                <a:cubicBezTo>
                  <a:pt x="654556" y="47563"/>
                  <a:pt x="652002" y="48248"/>
                  <a:pt x="649267" y="49215"/>
                </a:cubicBezTo>
                <a:lnTo>
                  <a:pt x="649267" y="94682"/>
                </a:lnTo>
                <a:lnTo>
                  <a:pt x="627441" y="94682"/>
                </a:lnTo>
                <a:lnTo>
                  <a:pt x="627441" y="26784"/>
                </a:lnTo>
                <a:lnTo>
                  <a:pt x="649267" y="26784"/>
                </a:lnTo>
                <a:lnTo>
                  <a:pt x="649267" y="36760"/>
                </a:lnTo>
                <a:cubicBezTo>
                  <a:pt x="654053" y="32649"/>
                  <a:pt x="658215" y="29918"/>
                  <a:pt x="661755" y="28568"/>
                </a:cubicBezTo>
                <a:cubicBezTo>
                  <a:pt x="665294" y="27217"/>
                  <a:pt x="668552" y="26542"/>
                  <a:pt x="671528" y="26542"/>
                </a:cubicBezTo>
                <a:close/>
                <a:moveTo>
                  <a:pt x="286378" y="24910"/>
                </a:moveTo>
                <a:cubicBezTo>
                  <a:pt x="291456" y="24910"/>
                  <a:pt x="296324" y="25424"/>
                  <a:pt x="300979" y="26452"/>
                </a:cubicBezTo>
                <a:cubicBezTo>
                  <a:pt x="305635" y="27479"/>
                  <a:pt x="309272" y="28578"/>
                  <a:pt x="311892" y="29747"/>
                </a:cubicBezTo>
                <a:lnTo>
                  <a:pt x="311892" y="46918"/>
                </a:lnTo>
                <a:lnTo>
                  <a:pt x="310018" y="46918"/>
                </a:lnTo>
                <a:cubicBezTo>
                  <a:pt x="306794" y="44701"/>
                  <a:pt x="303115" y="42897"/>
                  <a:pt x="298984" y="41506"/>
                </a:cubicBezTo>
                <a:cubicBezTo>
                  <a:pt x="294852" y="40116"/>
                  <a:pt x="290670" y="39421"/>
                  <a:pt x="286438" y="39421"/>
                </a:cubicBezTo>
                <a:cubicBezTo>
                  <a:pt x="282931" y="39421"/>
                  <a:pt x="279979" y="39904"/>
                  <a:pt x="277581" y="40872"/>
                </a:cubicBezTo>
                <a:cubicBezTo>
                  <a:pt x="275182" y="41839"/>
                  <a:pt x="273983" y="43209"/>
                  <a:pt x="273983" y="44983"/>
                </a:cubicBezTo>
                <a:cubicBezTo>
                  <a:pt x="273983" y="46595"/>
                  <a:pt x="274527" y="47825"/>
                  <a:pt x="275616" y="48671"/>
                </a:cubicBezTo>
                <a:cubicBezTo>
                  <a:pt x="276704" y="49518"/>
                  <a:pt x="279263" y="50364"/>
                  <a:pt x="283294" y="51210"/>
                </a:cubicBezTo>
                <a:cubicBezTo>
                  <a:pt x="285511" y="51654"/>
                  <a:pt x="287899" y="52087"/>
                  <a:pt x="290459" y="52510"/>
                </a:cubicBezTo>
                <a:cubicBezTo>
                  <a:pt x="293018" y="52934"/>
                  <a:pt x="295588" y="53468"/>
                  <a:pt x="298168" y="54113"/>
                </a:cubicBezTo>
                <a:cubicBezTo>
                  <a:pt x="303891" y="55604"/>
                  <a:pt x="308124" y="57952"/>
                  <a:pt x="310865" y="61156"/>
                </a:cubicBezTo>
                <a:cubicBezTo>
                  <a:pt x="313605" y="64361"/>
                  <a:pt x="314976" y="68361"/>
                  <a:pt x="314976" y="73158"/>
                </a:cubicBezTo>
                <a:cubicBezTo>
                  <a:pt x="314976" y="80172"/>
                  <a:pt x="311832" y="85825"/>
                  <a:pt x="305544" y="90117"/>
                </a:cubicBezTo>
                <a:cubicBezTo>
                  <a:pt x="299256" y="94410"/>
                  <a:pt x="290650" y="96557"/>
                  <a:pt x="279727" y="96557"/>
                </a:cubicBezTo>
                <a:cubicBezTo>
                  <a:pt x="273681" y="96557"/>
                  <a:pt x="268199" y="95992"/>
                  <a:pt x="263281" y="94864"/>
                </a:cubicBezTo>
                <a:cubicBezTo>
                  <a:pt x="258364" y="93735"/>
                  <a:pt x="254414" y="92485"/>
                  <a:pt x="251431" y="91115"/>
                </a:cubicBezTo>
                <a:lnTo>
                  <a:pt x="251431" y="73218"/>
                </a:lnTo>
                <a:lnTo>
                  <a:pt x="253426" y="73218"/>
                </a:lnTo>
                <a:cubicBezTo>
                  <a:pt x="254514" y="73984"/>
                  <a:pt x="255774" y="74821"/>
                  <a:pt x="257205" y="75728"/>
                </a:cubicBezTo>
                <a:cubicBezTo>
                  <a:pt x="258636" y="76635"/>
                  <a:pt x="260662" y="77612"/>
                  <a:pt x="263281" y="78660"/>
                </a:cubicBezTo>
                <a:cubicBezTo>
                  <a:pt x="265539" y="79587"/>
                  <a:pt x="268098" y="80383"/>
                  <a:pt x="270960" y="81048"/>
                </a:cubicBezTo>
                <a:cubicBezTo>
                  <a:pt x="273822" y="81713"/>
                  <a:pt x="276885" y="82046"/>
                  <a:pt x="280150" y="82046"/>
                </a:cubicBezTo>
                <a:cubicBezTo>
                  <a:pt x="284423" y="82046"/>
                  <a:pt x="287587" y="81572"/>
                  <a:pt x="289643" y="80625"/>
                </a:cubicBezTo>
                <a:cubicBezTo>
                  <a:pt x="291698" y="79678"/>
                  <a:pt x="292726" y="78277"/>
                  <a:pt x="292726" y="76423"/>
                </a:cubicBezTo>
                <a:cubicBezTo>
                  <a:pt x="292726" y="74770"/>
                  <a:pt x="292122" y="73571"/>
                  <a:pt x="290912" y="72825"/>
                </a:cubicBezTo>
                <a:cubicBezTo>
                  <a:pt x="289703" y="72080"/>
                  <a:pt x="287406" y="71364"/>
                  <a:pt x="284020" y="70679"/>
                </a:cubicBezTo>
                <a:cubicBezTo>
                  <a:pt x="282407" y="70316"/>
                  <a:pt x="280221" y="69923"/>
                  <a:pt x="277460" y="69500"/>
                </a:cubicBezTo>
                <a:cubicBezTo>
                  <a:pt x="274698" y="69077"/>
                  <a:pt x="272189" y="68563"/>
                  <a:pt x="269932" y="67958"/>
                </a:cubicBezTo>
                <a:cubicBezTo>
                  <a:pt x="263765" y="66346"/>
                  <a:pt x="259190" y="63837"/>
                  <a:pt x="256207" y="60431"/>
                </a:cubicBezTo>
                <a:cubicBezTo>
                  <a:pt x="253225" y="57025"/>
                  <a:pt x="251733" y="52782"/>
                  <a:pt x="251733" y="47704"/>
                </a:cubicBezTo>
                <a:cubicBezTo>
                  <a:pt x="251733" y="41174"/>
                  <a:pt x="254827" y="35742"/>
                  <a:pt x="261014" y="31409"/>
                </a:cubicBezTo>
                <a:cubicBezTo>
                  <a:pt x="267201" y="27076"/>
                  <a:pt x="275656" y="24910"/>
                  <a:pt x="286378" y="24910"/>
                </a:cubicBezTo>
                <a:close/>
                <a:moveTo>
                  <a:pt x="210178" y="24910"/>
                </a:moveTo>
                <a:cubicBezTo>
                  <a:pt x="215256" y="24910"/>
                  <a:pt x="220124" y="25424"/>
                  <a:pt x="224779" y="26452"/>
                </a:cubicBezTo>
                <a:cubicBezTo>
                  <a:pt x="229435" y="27479"/>
                  <a:pt x="233072" y="28578"/>
                  <a:pt x="235692" y="29747"/>
                </a:cubicBezTo>
                <a:lnTo>
                  <a:pt x="235692" y="46918"/>
                </a:lnTo>
                <a:lnTo>
                  <a:pt x="233818" y="46918"/>
                </a:lnTo>
                <a:cubicBezTo>
                  <a:pt x="230594" y="44701"/>
                  <a:pt x="226915" y="42897"/>
                  <a:pt x="222784" y="41506"/>
                </a:cubicBezTo>
                <a:cubicBezTo>
                  <a:pt x="218652" y="40116"/>
                  <a:pt x="214470" y="39421"/>
                  <a:pt x="210238" y="39421"/>
                </a:cubicBezTo>
                <a:cubicBezTo>
                  <a:pt x="206731" y="39421"/>
                  <a:pt x="203779" y="39904"/>
                  <a:pt x="201381" y="40872"/>
                </a:cubicBezTo>
                <a:cubicBezTo>
                  <a:pt x="198982" y="41839"/>
                  <a:pt x="197783" y="43209"/>
                  <a:pt x="197783" y="44983"/>
                </a:cubicBezTo>
                <a:cubicBezTo>
                  <a:pt x="197783" y="46595"/>
                  <a:pt x="198327" y="47825"/>
                  <a:pt x="199416" y="48671"/>
                </a:cubicBezTo>
                <a:cubicBezTo>
                  <a:pt x="200504" y="49518"/>
                  <a:pt x="203063" y="50364"/>
                  <a:pt x="207094" y="51210"/>
                </a:cubicBezTo>
                <a:cubicBezTo>
                  <a:pt x="209311" y="51654"/>
                  <a:pt x="211699" y="52087"/>
                  <a:pt x="214259" y="52510"/>
                </a:cubicBezTo>
                <a:cubicBezTo>
                  <a:pt x="216818" y="52934"/>
                  <a:pt x="219388" y="53468"/>
                  <a:pt x="221968" y="54113"/>
                </a:cubicBezTo>
                <a:cubicBezTo>
                  <a:pt x="227691" y="55604"/>
                  <a:pt x="231924" y="57952"/>
                  <a:pt x="234665" y="61156"/>
                </a:cubicBezTo>
                <a:cubicBezTo>
                  <a:pt x="237405" y="64361"/>
                  <a:pt x="238776" y="68361"/>
                  <a:pt x="238776" y="73158"/>
                </a:cubicBezTo>
                <a:cubicBezTo>
                  <a:pt x="238776" y="80172"/>
                  <a:pt x="235632" y="85825"/>
                  <a:pt x="229344" y="90117"/>
                </a:cubicBezTo>
                <a:cubicBezTo>
                  <a:pt x="223056" y="94410"/>
                  <a:pt x="214450" y="96557"/>
                  <a:pt x="203527" y="96557"/>
                </a:cubicBezTo>
                <a:cubicBezTo>
                  <a:pt x="197481" y="96557"/>
                  <a:pt x="191999" y="95992"/>
                  <a:pt x="187081" y="94864"/>
                </a:cubicBezTo>
                <a:cubicBezTo>
                  <a:pt x="182164" y="93735"/>
                  <a:pt x="178214" y="92485"/>
                  <a:pt x="175231" y="91115"/>
                </a:cubicBezTo>
                <a:lnTo>
                  <a:pt x="175231" y="73218"/>
                </a:lnTo>
                <a:lnTo>
                  <a:pt x="177226" y="73218"/>
                </a:lnTo>
                <a:cubicBezTo>
                  <a:pt x="178314" y="73984"/>
                  <a:pt x="179574" y="74821"/>
                  <a:pt x="181005" y="75728"/>
                </a:cubicBezTo>
                <a:cubicBezTo>
                  <a:pt x="182436" y="76635"/>
                  <a:pt x="184462" y="77612"/>
                  <a:pt x="187081" y="78660"/>
                </a:cubicBezTo>
                <a:cubicBezTo>
                  <a:pt x="189339" y="79587"/>
                  <a:pt x="191898" y="80383"/>
                  <a:pt x="194760" y="81048"/>
                </a:cubicBezTo>
                <a:cubicBezTo>
                  <a:pt x="197622" y="81713"/>
                  <a:pt x="200685" y="82046"/>
                  <a:pt x="203950" y="82046"/>
                </a:cubicBezTo>
                <a:cubicBezTo>
                  <a:pt x="208223" y="82046"/>
                  <a:pt x="211387" y="81572"/>
                  <a:pt x="213443" y="80625"/>
                </a:cubicBezTo>
                <a:cubicBezTo>
                  <a:pt x="215498" y="79678"/>
                  <a:pt x="216526" y="78277"/>
                  <a:pt x="216526" y="76423"/>
                </a:cubicBezTo>
                <a:cubicBezTo>
                  <a:pt x="216526" y="74770"/>
                  <a:pt x="215922" y="73571"/>
                  <a:pt x="214712" y="72825"/>
                </a:cubicBezTo>
                <a:cubicBezTo>
                  <a:pt x="213503" y="72080"/>
                  <a:pt x="211206" y="71364"/>
                  <a:pt x="207820" y="70679"/>
                </a:cubicBezTo>
                <a:cubicBezTo>
                  <a:pt x="206207" y="70316"/>
                  <a:pt x="204021" y="69923"/>
                  <a:pt x="201260" y="69500"/>
                </a:cubicBezTo>
                <a:cubicBezTo>
                  <a:pt x="198498" y="69077"/>
                  <a:pt x="195989" y="68563"/>
                  <a:pt x="193732" y="67958"/>
                </a:cubicBezTo>
                <a:cubicBezTo>
                  <a:pt x="187565" y="66346"/>
                  <a:pt x="182990" y="63837"/>
                  <a:pt x="180007" y="60431"/>
                </a:cubicBezTo>
                <a:cubicBezTo>
                  <a:pt x="177025" y="57025"/>
                  <a:pt x="175533" y="52782"/>
                  <a:pt x="175533" y="47704"/>
                </a:cubicBezTo>
                <a:cubicBezTo>
                  <a:pt x="175533" y="41174"/>
                  <a:pt x="178627" y="35742"/>
                  <a:pt x="184814" y="31409"/>
                </a:cubicBezTo>
                <a:cubicBezTo>
                  <a:pt x="191001" y="27076"/>
                  <a:pt x="199456" y="24910"/>
                  <a:pt x="210178" y="24910"/>
                </a:cubicBezTo>
                <a:close/>
                <a:moveTo>
                  <a:pt x="573942" y="24668"/>
                </a:moveTo>
                <a:cubicBezTo>
                  <a:pt x="585792" y="24668"/>
                  <a:pt x="594952" y="27893"/>
                  <a:pt x="601421" y="34342"/>
                </a:cubicBezTo>
                <a:cubicBezTo>
                  <a:pt x="607891" y="40791"/>
                  <a:pt x="611125" y="49598"/>
                  <a:pt x="611125" y="60763"/>
                </a:cubicBezTo>
                <a:cubicBezTo>
                  <a:pt x="611125" y="71929"/>
                  <a:pt x="607871" y="80726"/>
                  <a:pt x="601361" y="87155"/>
                </a:cubicBezTo>
                <a:cubicBezTo>
                  <a:pt x="594851" y="93584"/>
                  <a:pt x="585711" y="96798"/>
                  <a:pt x="573942" y="96798"/>
                </a:cubicBezTo>
                <a:cubicBezTo>
                  <a:pt x="562172" y="96798"/>
                  <a:pt x="553032" y="93584"/>
                  <a:pt x="546522" y="87155"/>
                </a:cubicBezTo>
                <a:cubicBezTo>
                  <a:pt x="540012" y="80726"/>
                  <a:pt x="536758" y="71929"/>
                  <a:pt x="536758" y="60763"/>
                </a:cubicBezTo>
                <a:cubicBezTo>
                  <a:pt x="536758" y="49518"/>
                  <a:pt x="540033" y="40690"/>
                  <a:pt x="546583" y="34281"/>
                </a:cubicBezTo>
                <a:cubicBezTo>
                  <a:pt x="553133" y="27872"/>
                  <a:pt x="562252" y="24668"/>
                  <a:pt x="573942" y="24668"/>
                </a:cubicBezTo>
                <a:close/>
                <a:moveTo>
                  <a:pt x="365782" y="24668"/>
                </a:moveTo>
                <a:cubicBezTo>
                  <a:pt x="376827" y="24668"/>
                  <a:pt x="385130" y="27459"/>
                  <a:pt x="390692" y="33042"/>
                </a:cubicBezTo>
                <a:cubicBezTo>
                  <a:pt x="396255" y="38624"/>
                  <a:pt x="399036" y="46656"/>
                  <a:pt x="399036" y="57136"/>
                </a:cubicBezTo>
                <a:lnTo>
                  <a:pt x="399036" y="64754"/>
                </a:lnTo>
                <a:lnTo>
                  <a:pt x="349216" y="64754"/>
                </a:lnTo>
                <a:cubicBezTo>
                  <a:pt x="349538" y="70074"/>
                  <a:pt x="351564" y="74146"/>
                  <a:pt x="355292" y="76967"/>
                </a:cubicBezTo>
                <a:cubicBezTo>
                  <a:pt x="359021" y="79789"/>
                  <a:pt x="364512" y="81199"/>
                  <a:pt x="371768" y="81199"/>
                </a:cubicBezTo>
                <a:cubicBezTo>
                  <a:pt x="376363" y="81199"/>
                  <a:pt x="380817" y="80373"/>
                  <a:pt x="385130" y="78720"/>
                </a:cubicBezTo>
                <a:cubicBezTo>
                  <a:pt x="389443" y="77068"/>
                  <a:pt x="392849" y="75294"/>
                  <a:pt x="395348" y="73400"/>
                </a:cubicBezTo>
                <a:lnTo>
                  <a:pt x="397766" y="73400"/>
                </a:lnTo>
                <a:lnTo>
                  <a:pt x="397766" y="90873"/>
                </a:lnTo>
                <a:cubicBezTo>
                  <a:pt x="392849" y="92848"/>
                  <a:pt x="388213" y="94279"/>
                  <a:pt x="383860" y="95166"/>
                </a:cubicBezTo>
                <a:cubicBezTo>
                  <a:pt x="379507" y="96053"/>
                  <a:pt x="374690" y="96496"/>
                  <a:pt x="369410" y="96496"/>
                </a:cubicBezTo>
                <a:cubicBezTo>
                  <a:pt x="355786" y="96496"/>
                  <a:pt x="345346" y="93433"/>
                  <a:pt x="338091" y="87306"/>
                </a:cubicBezTo>
                <a:cubicBezTo>
                  <a:pt x="330835" y="81179"/>
                  <a:pt x="327208" y="72453"/>
                  <a:pt x="327208" y="61126"/>
                </a:cubicBezTo>
                <a:cubicBezTo>
                  <a:pt x="327208" y="49921"/>
                  <a:pt x="330644" y="41043"/>
                  <a:pt x="337516" y="34493"/>
                </a:cubicBezTo>
                <a:cubicBezTo>
                  <a:pt x="344389" y="27943"/>
                  <a:pt x="353811" y="24668"/>
                  <a:pt x="365782" y="24668"/>
                </a:cubicBezTo>
                <a:close/>
                <a:moveTo>
                  <a:pt x="23217" y="21463"/>
                </a:moveTo>
                <a:lnTo>
                  <a:pt x="23217" y="77814"/>
                </a:lnTo>
                <a:lnTo>
                  <a:pt x="29082" y="77814"/>
                </a:lnTo>
                <a:cubicBezTo>
                  <a:pt x="34604" y="77814"/>
                  <a:pt x="38655" y="77562"/>
                  <a:pt x="41234" y="77058"/>
                </a:cubicBezTo>
                <a:cubicBezTo>
                  <a:pt x="43814" y="76554"/>
                  <a:pt x="46333" y="75637"/>
                  <a:pt x="48792" y="74307"/>
                </a:cubicBezTo>
                <a:cubicBezTo>
                  <a:pt x="53024" y="71888"/>
                  <a:pt x="56128" y="68654"/>
                  <a:pt x="58103" y="64603"/>
                </a:cubicBezTo>
                <a:cubicBezTo>
                  <a:pt x="60078" y="60552"/>
                  <a:pt x="61066" y="55544"/>
                  <a:pt x="61066" y="49578"/>
                </a:cubicBezTo>
                <a:cubicBezTo>
                  <a:pt x="61066" y="43653"/>
                  <a:pt x="59988" y="38584"/>
                  <a:pt x="57831" y="34372"/>
                </a:cubicBezTo>
                <a:cubicBezTo>
                  <a:pt x="55675" y="30160"/>
                  <a:pt x="52259" y="26865"/>
                  <a:pt x="47583" y="24487"/>
                </a:cubicBezTo>
                <a:cubicBezTo>
                  <a:pt x="45205" y="23318"/>
                  <a:pt x="42776" y="22522"/>
                  <a:pt x="40297" y="22098"/>
                </a:cubicBezTo>
                <a:cubicBezTo>
                  <a:pt x="37818" y="21675"/>
                  <a:pt x="34080" y="21463"/>
                  <a:pt x="29082" y="21463"/>
                </a:cubicBezTo>
                <a:close/>
                <a:moveTo>
                  <a:pt x="0" y="4655"/>
                </a:moveTo>
                <a:lnTo>
                  <a:pt x="32649" y="4655"/>
                </a:lnTo>
                <a:cubicBezTo>
                  <a:pt x="39985" y="4655"/>
                  <a:pt x="46313" y="5270"/>
                  <a:pt x="51634" y="6499"/>
                </a:cubicBezTo>
                <a:cubicBezTo>
                  <a:pt x="56954" y="7729"/>
                  <a:pt x="61429" y="9472"/>
                  <a:pt x="65056" y="11729"/>
                </a:cubicBezTo>
                <a:cubicBezTo>
                  <a:pt x="71264" y="15518"/>
                  <a:pt x="76151" y="20627"/>
                  <a:pt x="79718" y="27056"/>
                </a:cubicBezTo>
                <a:cubicBezTo>
                  <a:pt x="83285" y="33485"/>
                  <a:pt x="85069" y="41053"/>
                  <a:pt x="85069" y="49759"/>
                </a:cubicBezTo>
                <a:cubicBezTo>
                  <a:pt x="85069" y="58143"/>
                  <a:pt x="83154" y="65651"/>
                  <a:pt x="79325" y="72281"/>
                </a:cubicBezTo>
                <a:cubicBezTo>
                  <a:pt x="75496" y="78912"/>
                  <a:pt x="70659" y="84001"/>
                  <a:pt x="64814" y="87548"/>
                </a:cubicBezTo>
                <a:cubicBezTo>
                  <a:pt x="60421" y="90208"/>
                  <a:pt x="55604" y="92062"/>
                  <a:pt x="50364" y="93110"/>
                </a:cubicBezTo>
                <a:cubicBezTo>
                  <a:pt x="45124" y="94158"/>
                  <a:pt x="38917" y="94682"/>
                  <a:pt x="31742" y="94682"/>
                </a:cubicBezTo>
                <a:lnTo>
                  <a:pt x="0" y="94682"/>
                </a:lnTo>
                <a:close/>
                <a:moveTo>
                  <a:pt x="500188" y="604"/>
                </a:moveTo>
                <a:lnTo>
                  <a:pt x="522014" y="604"/>
                </a:lnTo>
                <a:lnTo>
                  <a:pt x="522014" y="94682"/>
                </a:lnTo>
                <a:lnTo>
                  <a:pt x="500188" y="94682"/>
                </a:lnTo>
                <a:lnTo>
                  <a:pt x="500188" y="87608"/>
                </a:lnTo>
                <a:cubicBezTo>
                  <a:pt x="496444" y="90672"/>
                  <a:pt x="492941" y="92929"/>
                  <a:pt x="489680" y="94380"/>
                </a:cubicBezTo>
                <a:cubicBezTo>
                  <a:pt x="486420" y="95831"/>
                  <a:pt x="482655" y="96557"/>
                  <a:pt x="478388" y="96557"/>
                </a:cubicBezTo>
                <a:cubicBezTo>
                  <a:pt x="470135" y="96557"/>
                  <a:pt x="463533" y="93372"/>
                  <a:pt x="458581" y="87004"/>
                </a:cubicBezTo>
                <a:cubicBezTo>
                  <a:pt x="453630" y="80635"/>
                  <a:pt x="451154" y="72050"/>
                  <a:pt x="451154" y="61247"/>
                </a:cubicBezTo>
                <a:cubicBezTo>
                  <a:pt x="451154" y="55483"/>
                  <a:pt x="451989" y="50374"/>
                  <a:pt x="453660" y="45920"/>
                </a:cubicBezTo>
                <a:cubicBezTo>
                  <a:pt x="455330" y="41466"/>
                  <a:pt x="457615" y="37647"/>
                  <a:pt x="460514" y="34463"/>
                </a:cubicBezTo>
                <a:cubicBezTo>
                  <a:pt x="463251" y="31440"/>
                  <a:pt x="466572" y="29092"/>
                  <a:pt x="470477" y="27419"/>
                </a:cubicBezTo>
                <a:cubicBezTo>
                  <a:pt x="474382" y="25746"/>
                  <a:pt x="478287" y="24910"/>
                  <a:pt x="482192" y="24910"/>
                </a:cubicBezTo>
                <a:cubicBezTo>
                  <a:pt x="486259" y="24910"/>
                  <a:pt x="489590" y="25343"/>
                  <a:pt x="492187" y="26210"/>
                </a:cubicBezTo>
                <a:cubicBezTo>
                  <a:pt x="494783" y="27076"/>
                  <a:pt x="497450" y="28175"/>
                  <a:pt x="500188" y="29505"/>
                </a:cubicBezTo>
                <a:close/>
                <a:moveTo>
                  <a:pt x="417891" y="604"/>
                </a:moveTo>
                <a:lnTo>
                  <a:pt x="439717" y="604"/>
                </a:lnTo>
                <a:lnTo>
                  <a:pt x="439717" y="94682"/>
                </a:lnTo>
                <a:lnTo>
                  <a:pt x="417891" y="94682"/>
                </a:lnTo>
                <a:close/>
                <a:moveTo>
                  <a:pt x="134852" y="604"/>
                </a:moveTo>
                <a:lnTo>
                  <a:pt x="152809" y="604"/>
                </a:lnTo>
                <a:lnTo>
                  <a:pt x="152809" y="17110"/>
                </a:lnTo>
                <a:lnTo>
                  <a:pt x="134852" y="17110"/>
                </a:lnTo>
                <a:close/>
                <a:moveTo>
                  <a:pt x="102384" y="604"/>
                </a:moveTo>
                <a:lnTo>
                  <a:pt x="120341" y="604"/>
                </a:lnTo>
                <a:lnTo>
                  <a:pt x="120341" y="17110"/>
                </a:lnTo>
                <a:lnTo>
                  <a:pt x="102384" y="17110"/>
                </a:lnTo>
                <a:close/>
                <a:moveTo>
                  <a:pt x="712887" y="0"/>
                </a:moveTo>
                <a:cubicBezTo>
                  <a:pt x="716111" y="0"/>
                  <a:pt x="719033" y="111"/>
                  <a:pt x="721653" y="332"/>
                </a:cubicBezTo>
                <a:cubicBezTo>
                  <a:pt x="724273" y="554"/>
                  <a:pt x="726591" y="846"/>
                  <a:pt x="728606" y="1209"/>
                </a:cubicBezTo>
                <a:lnTo>
                  <a:pt x="728606" y="16566"/>
                </a:lnTo>
                <a:lnTo>
                  <a:pt x="726979" y="16566"/>
                </a:lnTo>
                <a:cubicBezTo>
                  <a:pt x="726014" y="16284"/>
                  <a:pt x="724758" y="15961"/>
                  <a:pt x="723210" y="15599"/>
                </a:cubicBezTo>
                <a:cubicBezTo>
                  <a:pt x="721663" y="15236"/>
                  <a:pt x="720005" y="15055"/>
                  <a:pt x="718236" y="15055"/>
                </a:cubicBezTo>
                <a:cubicBezTo>
                  <a:pt x="713976" y="15055"/>
                  <a:pt x="711092" y="15820"/>
                  <a:pt x="709585" y="17352"/>
                </a:cubicBezTo>
                <a:cubicBezTo>
                  <a:pt x="708078" y="18884"/>
                  <a:pt x="707324" y="21846"/>
                  <a:pt x="707324" y="26240"/>
                </a:cubicBezTo>
                <a:lnTo>
                  <a:pt x="707324" y="26784"/>
                </a:lnTo>
                <a:lnTo>
                  <a:pt x="724072" y="26784"/>
                </a:lnTo>
                <a:lnTo>
                  <a:pt x="724072" y="41537"/>
                </a:lnTo>
                <a:lnTo>
                  <a:pt x="708050" y="41537"/>
                </a:lnTo>
                <a:lnTo>
                  <a:pt x="708050" y="94682"/>
                </a:lnTo>
                <a:lnTo>
                  <a:pt x="686223" y="94682"/>
                </a:lnTo>
                <a:lnTo>
                  <a:pt x="686223" y="41537"/>
                </a:lnTo>
                <a:lnTo>
                  <a:pt x="676912" y="41537"/>
                </a:lnTo>
                <a:lnTo>
                  <a:pt x="676912" y="26784"/>
                </a:lnTo>
                <a:lnTo>
                  <a:pt x="686223" y="26784"/>
                </a:lnTo>
                <a:lnTo>
                  <a:pt x="686223" y="24910"/>
                </a:lnTo>
                <a:cubicBezTo>
                  <a:pt x="686223" y="16606"/>
                  <a:pt x="688430" y="10379"/>
                  <a:pt x="692844" y="6227"/>
                </a:cubicBezTo>
                <a:cubicBezTo>
                  <a:pt x="697257" y="2076"/>
                  <a:pt x="703938" y="0"/>
                  <a:pt x="71288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0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  <a:lvl7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7pPr>
            <a:lvl8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8pPr>
            <a:lvl9pPr marL="0" indent="0" algn="r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9pPr>
          </a:lstStyle>
          <a:p>
            <a:endParaRPr lang="de-DE" dirty="0">
              <a:solidFill>
                <a:schemeClr val="accent1"/>
              </a:solidFill>
            </a:endParaRPr>
          </a:p>
        </p:txBody>
      </p:sp>
      <p:sp>
        <p:nvSpPr>
          <p:cNvPr id="27" name="Claim">
            <a:extLst>
              <a:ext uri="{FF2B5EF4-FFF2-40B4-BE49-F238E27FC236}">
                <a16:creationId xmlns:a16="http://schemas.microsoft.com/office/drawing/2014/main" xmlns="" id="{AE9C77EA-8443-4832-953E-436771CC1F1C}"/>
              </a:ext>
            </a:extLst>
          </p:cNvPr>
          <p:cNvSpPr/>
          <p:nvPr userDrawn="1"/>
        </p:nvSpPr>
        <p:spPr>
          <a:xfrm>
            <a:off x="7481452" y="4865048"/>
            <a:ext cx="1299502" cy="96496"/>
          </a:xfrm>
          <a:custGeom>
            <a:avLst/>
            <a:gdLst/>
            <a:ahLst/>
            <a:cxnLst/>
            <a:rect l="l" t="t" r="r" b="b"/>
            <a:pathLst>
              <a:path w="1299502" h="96496">
                <a:moveTo>
                  <a:pt x="135154" y="62819"/>
                </a:moveTo>
                <a:cubicBezTo>
                  <a:pt x="132212" y="63060"/>
                  <a:pt x="129028" y="63392"/>
                  <a:pt x="125602" y="63813"/>
                </a:cubicBezTo>
                <a:cubicBezTo>
                  <a:pt x="122175" y="64235"/>
                  <a:pt x="119575" y="64727"/>
                  <a:pt x="117802" y="65290"/>
                </a:cubicBezTo>
                <a:cubicBezTo>
                  <a:pt x="115625" y="65973"/>
                  <a:pt x="113963" y="66967"/>
                  <a:pt x="112814" y="68273"/>
                </a:cubicBezTo>
                <a:cubicBezTo>
                  <a:pt x="111665" y="69579"/>
                  <a:pt x="111091" y="71297"/>
                  <a:pt x="111091" y="73426"/>
                </a:cubicBezTo>
                <a:cubicBezTo>
                  <a:pt x="111091" y="74833"/>
                  <a:pt x="111212" y="75978"/>
                  <a:pt x="111454" y="76862"/>
                </a:cubicBezTo>
                <a:cubicBezTo>
                  <a:pt x="111695" y="77746"/>
                  <a:pt x="112300" y="78589"/>
                  <a:pt x="113267" y="79393"/>
                </a:cubicBezTo>
                <a:cubicBezTo>
                  <a:pt x="114194" y="80197"/>
                  <a:pt x="115303" y="80789"/>
                  <a:pt x="116593" y="81171"/>
                </a:cubicBezTo>
                <a:cubicBezTo>
                  <a:pt x="117883" y="81553"/>
                  <a:pt x="119898" y="81744"/>
                  <a:pt x="122639" y="81744"/>
                </a:cubicBezTo>
                <a:cubicBezTo>
                  <a:pt x="124816" y="81744"/>
                  <a:pt x="127022" y="81302"/>
                  <a:pt x="129259" y="80418"/>
                </a:cubicBezTo>
                <a:cubicBezTo>
                  <a:pt x="131497" y="79534"/>
                  <a:pt x="133462" y="78368"/>
                  <a:pt x="135154" y="76922"/>
                </a:cubicBezTo>
                <a:close/>
                <a:moveTo>
                  <a:pt x="1164128" y="38272"/>
                </a:moveTo>
                <a:cubicBezTo>
                  <a:pt x="1159936" y="38272"/>
                  <a:pt x="1156490" y="39360"/>
                  <a:pt x="1153790" y="41537"/>
                </a:cubicBezTo>
                <a:cubicBezTo>
                  <a:pt x="1151090" y="43713"/>
                  <a:pt x="1149578" y="47200"/>
                  <a:pt x="1149255" y="51996"/>
                </a:cubicBezTo>
                <a:lnTo>
                  <a:pt x="1177490" y="51996"/>
                </a:lnTo>
                <a:cubicBezTo>
                  <a:pt x="1177370" y="47442"/>
                  <a:pt x="1176241" y="44016"/>
                  <a:pt x="1174104" y="41718"/>
                </a:cubicBezTo>
                <a:cubicBezTo>
                  <a:pt x="1171968" y="39421"/>
                  <a:pt x="1168643" y="38272"/>
                  <a:pt x="1164128" y="38272"/>
                </a:cubicBezTo>
                <a:close/>
                <a:moveTo>
                  <a:pt x="954578" y="38272"/>
                </a:moveTo>
                <a:cubicBezTo>
                  <a:pt x="950386" y="38272"/>
                  <a:pt x="946940" y="39360"/>
                  <a:pt x="944240" y="41537"/>
                </a:cubicBezTo>
                <a:cubicBezTo>
                  <a:pt x="941540" y="43713"/>
                  <a:pt x="940028" y="47200"/>
                  <a:pt x="939705" y="51996"/>
                </a:cubicBezTo>
                <a:lnTo>
                  <a:pt x="967940" y="51996"/>
                </a:lnTo>
                <a:cubicBezTo>
                  <a:pt x="967820" y="47442"/>
                  <a:pt x="966691" y="44016"/>
                  <a:pt x="964554" y="41718"/>
                </a:cubicBezTo>
                <a:cubicBezTo>
                  <a:pt x="962418" y="39421"/>
                  <a:pt x="959093" y="38272"/>
                  <a:pt x="954578" y="38272"/>
                </a:cubicBezTo>
                <a:close/>
                <a:moveTo>
                  <a:pt x="297354" y="38272"/>
                </a:moveTo>
                <a:cubicBezTo>
                  <a:pt x="293162" y="38272"/>
                  <a:pt x="289716" y="39360"/>
                  <a:pt x="287015" y="41537"/>
                </a:cubicBezTo>
                <a:cubicBezTo>
                  <a:pt x="284314" y="43713"/>
                  <a:pt x="282803" y="47200"/>
                  <a:pt x="282480" y="51996"/>
                </a:cubicBezTo>
                <a:lnTo>
                  <a:pt x="310716" y="51996"/>
                </a:lnTo>
                <a:cubicBezTo>
                  <a:pt x="310595" y="47442"/>
                  <a:pt x="309466" y="44016"/>
                  <a:pt x="307330" y="41718"/>
                </a:cubicBezTo>
                <a:cubicBezTo>
                  <a:pt x="305194" y="39421"/>
                  <a:pt x="301868" y="38272"/>
                  <a:pt x="297354" y="38272"/>
                </a:cubicBezTo>
                <a:close/>
                <a:moveTo>
                  <a:pt x="1217990" y="26784"/>
                </a:moveTo>
                <a:lnTo>
                  <a:pt x="1239817" y="26784"/>
                </a:lnTo>
                <a:lnTo>
                  <a:pt x="1239817" y="94682"/>
                </a:lnTo>
                <a:lnTo>
                  <a:pt x="1217990" y="94682"/>
                </a:lnTo>
                <a:close/>
                <a:moveTo>
                  <a:pt x="1008440" y="26784"/>
                </a:moveTo>
                <a:lnTo>
                  <a:pt x="1030267" y="26784"/>
                </a:lnTo>
                <a:lnTo>
                  <a:pt x="1030267" y="94682"/>
                </a:lnTo>
                <a:lnTo>
                  <a:pt x="1008440" y="94682"/>
                </a:lnTo>
                <a:close/>
                <a:moveTo>
                  <a:pt x="522666" y="26784"/>
                </a:moveTo>
                <a:lnTo>
                  <a:pt x="544492" y="26784"/>
                </a:lnTo>
                <a:lnTo>
                  <a:pt x="544492" y="94682"/>
                </a:lnTo>
                <a:lnTo>
                  <a:pt x="522666" y="94682"/>
                </a:lnTo>
                <a:close/>
                <a:moveTo>
                  <a:pt x="909654" y="26542"/>
                </a:moveTo>
                <a:cubicBezTo>
                  <a:pt x="910418" y="26542"/>
                  <a:pt x="911282" y="26562"/>
                  <a:pt x="912248" y="26603"/>
                </a:cubicBezTo>
                <a:cubicBezTo>
                  <a:pt x="913212" y="26643"/>
                  <a:pt x="914057" y="26703"/>
                  <a:pt x="914781" y="26784"/>
                </a:cubicBezTo>
                <a:lnTo>
                  <a:pt x="914781" y="47522"/>
                </a:lnTo>
                <a:lnTo>
                  <a:pt x="912851" y="47522"/>
                </a:lnTo>
                <a:cubicBezTo>
                  <a:pt x="911926" y="47200"/>
                  <a:pt x="910438" y="46958"/>
                  <a:pt x="908386" y="46797"/>
                </a:cubicBezTo>
                <a:cubicBezTo>
                  <a:pt x="906335" y="46636"/>
                  <a:pt x="904626" y="46555"/>
                  <a:pt x="903259" y="46555"/>
                </a:cubicBezTo>
                <a:cubicBezTo>
                  <a:pt x="900162" y="46555"/>
                  <a:pt x="897427" y="46756"/>
                  <a:pt x="895054" y="47160"/>
                </a:cubicBezTo>
                <a:cubicBezTo>
                  <a:pt x="892681" y="47563"/>
                  <a:pt x="890127" y="48248"/>
                  <a:pt x="887392" y="49215"/>
                </a:cubicBezTo>
                <a:lnTo>
                  <a:pt x="887392" y="94682"/>
                </a:lnTo>
                <a:lnTo>
                  <a:pt x="865566" y="94682"/>
                </a:lnTo>
                <a:lnTo>
                  <a:pt x="865566" y="26784"/>
                </a:lnTo>
                <a:lnTo>
                  <a:pt x="887392" y="26784"/>
                </a:lnTo>
                <a:lnTo>
                  <a:pt x="887392" y="36760"/>
                </a:lnTo>
                <a:cubicBezTo>
                  <a:pt x="892178" y="32649"/>
                  <a:pt x="896341" y="29918"/>
                  <a:pt x="899880" y="28568"/>
                </a:cubicBezTo>
                <a:cubicBezTo>
                  <a:pt x="903419" y="27217"/>
                  <a:pt x="906677" y="26542"/>
                  <a:pt x="909654" y="26542"/>
                </a:cubicBezTo>
                <a:close/>
                <a:moveTo>
                  <a:pt x="509603" y="26542"/>
                </a:moveTo>
                <a:cubicBezTo>
                  <a:pt x="510367" y="26542"/>
                  <a:pt x="511232" y="26562"/>
                  <a:pt x="512198" y="26603"/>
                </a:cubicBezTo>
                <a:cubicBezTo>
                  <a:pt x="513163" y="26643"/>
                  <a:pt x="514007" y="26703"/>
                  <a:pt x="514731" y="26784"/>
                </a:cubicBezTo>
                <a:lnTo>
                  <a:pt x="514731" y="47522"/>
                </a:lnTo>
                <a:lnTo>
                  <a:pt x="512801" y="47522"/>
                </a:lnTo>
                <a:cubicBezTo>
                  <a:pt x="511876" y="47200"/>
                  <a:pt x="510388" y="46958"/>
                  <a:pt x="508337" y="46797"/>
                </a:cubicBezTo>
                <a:cubicBezTo>
                  <a:pt x="506285" y="46636"/>
                  <a:pt x="504576" y="46555"/>
                  <a:pt x="503209" y="46555"/>
                </a:cubicBezTo>
                <a:cubicBezTo>
                  <a:pt x="500112" y="46555"/>
                  <a:pt x="497377" y="46756"/>
                  <a:pt x="495004" y="47160"/>
                </a:cubicBezTo>
                <a:cubicBezTo>
                  <a:pt x="492631" y="47563"/>
                  <a:pt x="490077" y="48248"/>
                  <a:pt x="487342" y="49215"/>
                </a:cubicBezTo>
                <a:lnTo>
                  <a:pt x="487342" y="94682"/>
                </a:lnTo>
                <a:lnTo>
                  <a:pt x="465516" y="94682"/>
                </a:lnTo>
                <a:lnTo>
                  <a:pt x="465516" y="26784"/>
                </a:lnTo>
                <a:lnTo>
                  <a:pt x="487342" y="26784"/>
                </a:lnTo>
                <a:lnTo>
                  <a:pt x="487342" y="36760"/>
                </a:lnTo>
                <a:cubicBezTo>
                  <a:pt x="492128" y="32649"/>
                  <a:pt x="496291" y="29918"/>
                  <a:pt x="499830" y="28568"/>
                </a:cubicBezTo>
                <a:cubicBezTo>
                  <a:pt x="503369" y="27217"/>
                  <a:pt x="506627" y="26542"/>
                  <a:pt x="509603" y="26542"/>
                </a:cubicBezTo>
                <a:close/>
                <a:moveTo>
                  <a:pt x="121672" y="24849"/>
                </a:moveTo>
                <a:cubicBezTo>
                  <a:pt x="134046" y="24849"/>
                  <a:pt x="142984" y="26754"/>
                  <a:pt x="148486" y="30563"/>
                </a:cubicBezTo>
                <a:cubicBezTo>
                  <a:pt x="153988" y="34372"/>
                  <a:pt x="156739" y="40348"/>
                  <a:pt x="156739" y="48490"/>
                </a:cubicBezTo>
                <a:lnTo>
                  <a:pt x="156739" y="94682"/>
                </a:lnTo>
                <a:lnTo>
                  <a:pt x="135154" y="94682"/>
                </a:lnTo>
                <a:lnTo>
                  <a:pt x="135154" y="87487"/>
                </a:lnTo>
                <a:cubicBezTo>
                  <a:pt x="133986" y="88374"/>
                  <a:pt x="132535" y="89442"/>
                  <a:pt x="130801" y="90692"/>
                </a:cubicBezTo>
                <a:cubicBezTo>
                  <a:pt x="129068" y="91941"/>
                  <a:pt x="127435" y="92929"/>
                  <a:pt x="125904" y="93654"/>
                </a:cubicBezTo>
                <a:cubicBezTo>
                  <a:pt x="123768" y="94622"/>
                  <a:pt x="121551" y="95337"/>
                  <a:pt x="119253" y="95801"/>
                </a:cubicBezTo>
                <a:cubicBezTo>
                  <a:pt x="116956" y="96264"/>
                  <a:pt x="114436" y="96496"/>
                  <a:pt x="111695" y="96496"/>
                </a:cubicBezTo>
                <a:cubicBezTo>
                  <a:pt x="105246" y="96496"/>
                  <a:pt x="99845" y="94501"/>
                  <a:pt x="95492" y="90510"/>
                </a:cubicBezTo>
                <a:cubicBezTo>
                  <a:pt x="91139" y="86520"/>
                  <a:pt x="88962" y="81421"/>
                  <a:pt x="88962" y="75214"/>
                </a:cubicBezTo>
                <a:cubicBezTo>
                  <a:pt x="88962" y="70256"/>
                  <a:pt x="90070" y="66205"/>
                  <a:pt x="92287" y="63061"/>
                </a:cubicBezTo>
                <a:cubicBezTo>
                  <a:pt x="94504" y="59917"/>
                  <a:pt x="97648" y="57438"/>
                  <a:pt x="101719" y="55624"/>
                </a:cubicBezTo>
                <a:cubicBezTo>
                  <a:pt x="105750" y="53810"/>
                  <a:pt x="110748" y="52520"/>
                  <a:pt x="116714" y="51755"/>
                </a:cubicBezTo>
                <a:cubicBezTo>
                  <a:pt x="122679" y="50989"/>
                  <a:pt x="128866" y="50424"/>
                  <a:pt x="135275" y="50062"/>
                </a:cubicBezTo>
                <a:lnTo>
                  <a:pt x="135275" y="49699"/>
                </a:lnTo>
                <a:cubicBezTo>
                  <a:pt x="135275" y="45950"/>
                  <a:pt x="133744" y="43361"/>
                  <a:pt x="130680" y="41930"/>
                </a:cubicBezTo>
                <a:cubicBezTo>
                  <a:pt x="127617" y="40499"/>
                  <a:pt x="123103" y="39783"/>
                  <a:pt x="117137" y="39783"/>
                </a:cubicBezTo>
                <a:cubicBezTo>
                  <a:pt x="113550" y="39783"/>
                  <a:pt x="109720" y="40418"/>
                  <a:pt x="105649" y="41688"/>
                </a:cubicBezTo>
                <a:cubicBezTo>
                  <a:pt x="101578" y="42957"/>
                  <a:pt x="98656" y="43935"/>
                  <a:pt x="96882" y="44620"/>
                </a:cubicBezTo>
                <a:lnTo>
                  <a:pt x="94887" y="44620"/>
                </a:lnTo>
                <a:lnTo>
                  <a:pt x="94887" y="28235"/>
                </a:lnTo>
                <a:cubicBezTo>
                  <a:pt x="97185" y="27631"/>
                  <a:pt x="100923" y="26915"/>
                  <a:pt x="106103" y="26089"/>
                </a:cubicBezTo>
                <a:cubicBezTo>
                  <a:pt x="111282" y="25262"/>
                  <a:pt x="116472" y="24849"/>
                  <a:pt x="121672" y="24849"/>
                </a:cubicBezTo>
                <a:close/>
                <a:moveTo>
                  <a:pt x="1165882" y="24668"/>
                </a:moveTo>
                <a:cubicBezTo>
                  <a:pt x="1176926" y="24668"/>
                  <a:pt x="1185230" y="27459"/>
                  <a:pt x="1190792" y="33042"/>
                </a:cubicBezTo>
                <a:cubicBezTo>
                  <a:pt x="1196354" y="38624"/>
                  <a:pt x="1199136" y="46656"/>
                  <a:pt x="1199136" y="57136"/>
                </a:cubicBezTo>
                <a:lnTo>
                  <a:pt x="1199136" y="64754"/>
                </a:lnTo>
                <a:lnTo>
                  <a:pt x="1149316" y="64754"/>
                </a:lnTo>
                <a:cubicBezTo>
                  <a:pt x="1149638" y="70074"/>
                  <a:pt x="1151664" y="74146"/>
                  <a:pt x="1155392" y="76967"/>
                </a:cubicBezTo>
                <a:cubicBezTo>
                  <a:pt x="1159120" y="79789"/>
                  <a:pt x="1164612" y="81199"/>
                  <a:pt x="1171868" y="81199"/>
                </a:cubicBezTo>
                <a:cubicBezTo>
                  <a:pt x="1176462" y="81199"/>
                  <a:pt x="1180916" y="80373"/>
                  <a:pt x="1185230" y="78720"/>
                </a:cubicBezTo>
                <a:cubicBezTo>
                  <a:pt x="1189543" y="77068"/>
                  <a:pt x="1192948" y="75294"/>
                  <a:pt x="1195448" y="73400"/>
                </a:cubicBezTo>
                <a:lnTo>
                  <a:pt x="1197866" y="73400"/>
                </a:lnTo>
                <a:lnTo>
                  <a:pt x="1197866" y="90873"/>
                </a:lnTo>
                <a:cubicBezTo>
                  <a:pt x="1192948" y="92848"/>
                  <a:pt x="1188313" y="94279"/>
                  <a:pt x="1183960" y="95166"/>
                </a:cubicBezTo>
                <a:cubicBezTo>
                  <a:pt x="1179606" y="96053"/>
                  <a:pt x="1174790" y="96496"/>
                  <a:pt x="1169510" y="96496"/>
                </a:cubicBezTo>
                <a:cubicBezTo>
                  <a:pt x="1155886" y="96496"/>
                  <a:pt x="1145446" y="93433"/>
                  <a:pt x="1138190" y="87306"/>
                </a:cubicBezTo>
                <a:cubicBezTo>
                  <a:pt x="1130936" y="81179"/>
                  <a:pt x="1127308" y="72453"/>
                  <a:pt x="1127308" y="61126"/>
                </a:cubicBezTo>
                <a:cubicBezTo>
                  <a:pt x="1127308" y="49921"/>
                  <a:pt x="1130744" y="41043"/>
                  <a:pt x="1137616" y="34493"/>
                </a:cubicBezTo>
                <a:cubicBezTo>
                  <a:pt x="1144488" y="27943"/>
                  <a:pt x="1153910" y="24668"/>
                  <a:pt x="1165882" y="24668"/>
                </a:cubicBezTo>
                <a:close/>
                <a:moveTo>
                  <a:pt x="956332" y="24668"/>
                </a:moveTo>
                <a:cubicBezTo>
                  <a:pt x="967376" y="24668"/>
                  <a:pt x="975680" y="27459"/>
                  <a:pt x="981242" y="33042"/>
                </a:cubicBezTo>
                <a:cubicBezTo>
                  <a:pt x="986804" y="38624"/>
                  <a:pt x="989586" y="46656"/>
                  <a:pt x="989586" y="57136"/>
                </a:cubicBezTo>
                <a:lnTo>
                  <a:pt x="989586" y="64754"/>
                </a:lnTo>
                <a:lnTo>
                  <a:pt x="939766" y="64754"/>
                </a:lnTo>
                <a:cubicBezTo>
                  <a:pt x="940088" y="70074"/>
                  <a:pt x="942114" y="74146"/>
                  <a:pt x="945842" y="76967"/>
                </a:cubicBezTo>
                <a:cubicBezTo>
                  <a:pt x="949570" y="79789"/>
                  <a:pt x="955062" y="81199"/>
                  <a:pt x="962318" y="81199"/>
                </a:cubicBezTo>
                <a:cubicBezTo>
                  <a:pt x="966912" y="81199"/>
                  <a:pt x="971366" y="80373"/>
                  <a:pt x="975680" y="78720"/>
                </a:cubicBezTo>
                <a:cubicBezTo>
                  <a:pt x="979993" y="77068"/>
                  <a:pt x="983398" y="75294"/>
                  <a:pt x="985898" y="73400"/>
                </a:cubicBezTo>
                <a:lnTo>
                  <a:pt x="988316" y="73400"/>
                </a:lnTo>
                <a:lnTo>
                  <a:pt x="988316" y="90873"/>
                </a:lnTo>
                <a:cubicBezTo>
                  <a:pt x="983398" y="92848"/>
                  <a:pt x="978763" y="94279"/>
                  <a:pt x="974410" y="95166"/>
                </a:cubicBezTo>
                <a:cubicBezTo>
                  <a:pt x="970056" y="96053"/>
                  <a:pt x="965240" y="96496"/>
                  <a:pt x="959960" y="96496"/>
                </a:cubicBezTo>
                <a:cubicBezTo>
                  <a:pt x="946336" y="96496"/>
                  <a:pt x="935896" y="93433"/>
                  <a:pt x="928640" y="87306"/>
                </a:cubicBezTo>
                <a:cubicBezTo>
                  <a:pt x="921386" y="81179"/>
                  <a:pt x="917758" y="72453"/>
                  <a:pt x="917758" y="61126"/>
                </a:cubicBezTo>
                <a:cubicBezTo>
                  <a:pt x="917758" y="49921"/>
                  <a:pt x="921194" y="41043"/>
                  <a:pt x="928066" y="34493"/>
                </a:cubicBezTo>
                <a:cubicBezTo>
                  <a:pt x="934938" y="27943"/>
                  <a:pt x="944360" y="24668"/>
                  <a:pt x="956332" y="24668"/>
                </a:cubicBezTo>
                <a:close/>
                <a:moveTo>
                  <a:pt x="299107" y="24668"/>
                </a:moveTo>
                <a:cubicBezTo>
                  <a:pt x="310152" y="24668"/>
                  <a:pt x="318455" y="27459"/>
                  <a:pt x="324017" y="33042"/>
                </a:cubicBezTo>
                <a:cubicBezTo>
                  <a:pt x="329580" y="38624"/>
                  <a:pt x="332361" y="46656"/>
                  <a:pt x="332361" y="57136"/>
                </a:cubicBezTo>
                <a:lnTo>
                  <a:pt x="332361" y="64754"/>
                </a:lnTo>
                <a:lnTo>
                  <a:pt x="282541" y="64754"/>
                </a:lnTo>
                <a:cubicBezTo>
                  <a:pt x="282863" y="70074"/>
                  <a:pt x="284889" y="74146"/>
                  <a:pt x="288617" y="76967"/>
                </a:cubicBezTo>
                <a:cubicBezTo>
                  <a:pt x="292346" y="79789"/>
                  <a:pt x="297838" y="81199"/>
                  <a:pt x="305093" y="81199"/>
                </a:cubicBezTo>
                <a:cubicBezTo>
                  <a:pt x="309688" y="81199"/>
                  <a:pt x="314142" y="80373"/>
                  <a:pt x="318455" y="78720"/>
                </a:cubicBezTo>
                <a:cubicBezTo>
                  <a:pt x="322768" y="77068"/>
                  <a:pt x="326174" y="75294"/>
                  <a:pt x="328673" y="73400"/>
                </a:cubicBezTo>
                <a:lnTo>
                  <a:pt x="331091" y="73400"/>
                </a:lnTo>
                <a:lnTo>
                  <a:pt x="331091" y="90873"/>
                </a:lnTo>
                <a:cubicBezTo>
                  <a:pt x="326174" y="92848"/>
                  <a:pt x="321538" y="94279"/>
                  <a:pt x="317185" y="95166"/>
                </a:cubicBezTo>
                <a:cubicBezTo>
                  <a:pt x="312832" y="96053"/>
                  <a:pt x="308015" y="96496"/>
                  <a:pt x="302735" y="96496"/>
                </a:cubicBezTo>
                <a:cubicBezTo>
                  <a:pt x="289111" y="96496"/>
                  <a:pt x="278671" y="93433"/>
                  <a:pt x="271416" y="87306"/>
                </a:cubicBezTo>
                <a:cubicBezTo>
                  <a:pt x="264161" y="81179"/>
                  <a:pt x="260533" y="72453"/>
                  <a:pt x="260533" y="61126"/>
                </a:cubicBezTo>
                <a:cubicBezTo>
                  <a:pt x="260533" y="49921"/>
                  <a:pt x="263969" y="41043"/>
                  <a:pt x="270842" y="34493"/>
                </a:cubicBezTo>
                <a:cubicBezTo>
                  <a:pt x="277714" y="27943"/>
                  <a:pt x="287136" y="24668"/>
                  <a:pt x="299107" y="24668"/>
                </a:cubicBezTo>
                <a:close/>
                <a:moveTo>
                  <a:pt x="1257360" y="7376"/>
                </a:moveTo>
                <a:lnTo>
                  <a:pt x="1279186" y="7376"/>
                </a:lnTo>
                <a:lnTo>
                  <a:pt x="1279186" y="26784"/>
                </a:lnTo>
                <a:lnTo>
                  <a:pt x="1299502" y="26784"/>
                </a:lnTo>
                <a:lnTo>
                  <a:pt x="1299502" y="41537"/>
                </a:lnTo>
                <a:lnTo>
                  <a:pt x="1279186" y="41537"/>
                </a:lnTo>
                <a:lnTo>
                  <a:pt x="1279186" y="65637"/>
                </a:lnTo>
                <a:cubicBezTo>
                  <a:pt x="1279186" y="68019"/>
                  <a:pt x="1279207" y="70098"/>
                  <a:pt x="1279247" y="71874"/>
                </a:cubicBezTo>
                <a:cubicBezTo>
                  <a:pt x="1279288" y="73650"/>
                  <a:pt x="1279609" y="75245"/>
                  <a:pt x="1280212" y="76658"/>
                </a:cubicBezTo>
                <a:cubicBezTo>
                  <a:pt x="1280774" y="78071"/>
                  <a:pt x="1281769" y="79191"/>
                  <a:pt x="1283196" y="80018"/>
                </a:cubicBezTo>
                <a:cubicBezTo>
                  <a:pt x="1284622" y="80846"/>
                  <a:pt x="1286702" y="81260"/>
                  <a:pt x="1289435" y="81260"/>
                </a:cubicBezTo>
                <a:cubicBezTo>
                  <a:pt x="1290560" y="81260"/>
                  <a:pt x="1292036" y="81018"/>
                  <a:pt x="1293865" y="80534"/>
                </a:cubicBezTo>
                <a:cubicBezTo>
                  <a:pt x="1295694" y="80051"/>
                  <a:pt x="1296970" y="79607"/>
                  <a:pt x="1297694" y="79204"/>
                </a:cubicBezTo>
                <a:lnTo>
                  <a:pt x="1299502" y="79204"/>
                </a:lnTo>
                <a:lnTo>
                  <a:pt x="1299502" y="94084"/>
                </a:lnTo>
                <a:cubicBezTo>
                  <a:pt x="1297164" y="94687"/>
                  <a:pt x="1294685" y="95159"/>
                  <a:pt x="1292065" y="95500"/>
                </a:cubicBezTo>
                <a:cubicBezTo>
                  <a:pt x="1289446" y="95842"/>
                  <a:pt x="1286241" y="96012"/>
                  <a:pt x="1282452" y="96012"/>
                </a:cubicBezTo>
                <a:cubicBezTo>
                  <a:pt x="1273987" y="96012"/>
                  <a:pt x="1267689" y="94299"/>
                  <a:pt x="1263558" y="90873"/>
                </a:cubicBezTo>
                <a:cubicBezTo>
                  <a:pt x="1259426" y="87447"/>
                  <a:pt x="1257360" y="81582"/>
                  <a:pt x="1257360" y="73279"/>
                </a:cubicBezTo>
                <a:lnTo>
                  <a:pt x="1257360" y="41537"/>
                </a:lnTo>
                <a:lnTo>
                  <a:pt x="1248412" y="41537"/>
                </a:lnTo>
                <a:lnTo>
                  <a:pt x="1248412" y="26784"/>
                </a:lnTo>
                <a:lnTo>
                  <a:pt x="1257360" y="26784"/>
                </a:lnTo>
                <a:close/>
                <a:moveTo>
                  <a:pt x="657285" y="7376"/>
                </a:moveTo>
                <a:lnTo>
                  <a:pt x="679112" y="7376"/>
                </a:lnTo>
                <a:lnTo>
                  <a:pt x="679112" y="26784"/>
                </a:lnTo>
                <a:lnTo>
                  <a:pt x="699427" y="26784"/>
                </a:lnTo>
                <a:lnTo>
                  <a:pt x="699427" y="41537"/>
                </a:lnTo>
                <a:lnTo>
                  <a:pt x="679112" y="41537"/>
                </a:lnTo>
                <a:lnTo>
                  <a:pt x="679112" y="65637"/>
                </a:lnTo>
                <a:cubicBezTo>
                  <a:pt x="679112" y="68019"/>
                  <a:pt x="679132" y="70098"/>
                  <a:pt x="679172" y="71874"/>
                </a:cubicBezTo>
                <a:cubicBezTo>
                  <a:pt x="679213" y="73650"/>
                  <a:pt x="679534" y="75245"/>
                  <a:pt x="680137" y="76658"/>
                </a:cubicBezTo>
                <a:cubicBezTo>
                  <a:pt x="680699" y="78071"/>
                  <a:pt x="681694" y="79191"/>
                  <a:pt x="683121" y="80018"/>
                </a:cubicBezTo>
                <a:cubicBezTo>
                  <a:pt x="684548" y="80846"/>
                  <a:pt x="686627" y="81260"/>
                  <a:pt x="689360" y="81260"/>
                </a:cubicBezTo>
                <a:cubicBezTo>
                  <a:pt x="690485" y="81260"/>
                  <a:pt x="691962" y="81018"/>
                  <a:pt x="693790" y="80534"/>
                </a:cubicBezTo>
                <a:cubicBezTo>
                  <a:pt x="695619" y="80051"/>
                  <a:pt x="696895" y="79607"/>
                  <a:pt x="697619" y="79204"/>
                </a:cubicBezTo>
                <a:lnTo>
                  <a:pt x="699427" y="79204"/>
                </a:lnTo>
                <a:lnTo>
                  <a:pt x="699427" y="94084"/>
                </a:lnTo>
                <a:cubicBezTo>
                  <a:pt x="697089" y="94687"/>
                  <a:pt x="694610" y="95159"/>
                  <a:pt x="691990" y="95500"/>
                </a:cubicBezTo>
                <a:cubicBezTo>
                  <a:pt x="689370" y="95842"/>
                  <a:pt x="686166" y="96012"/>
                  <a:pt x="682377" y="96012"/>
                </a:cubicBezTo>
                <a:cubicBezTo>
                  <a:pt x="673912" y="96012"/>
                  <a:pt x="667614" y="94299"/>
                  <a:pt x="663483" y="90873"/>
                </a:cubicBezTo>
                <a:cubicBezTo>
                  <a:pt x="659351" y="87447"/>
                  <a:pt x="657285" y="81582"/>
                  <a:pt x="657285" y="73279"/>
                </a:cubicBezTo>
                <a:lnTo>
                  <a:pt x="657285" y="41537"/>
                </a:lnTo>
                <a:lnTo>
                  <a:pt x="648337" y="41537"/>
                </a:lnTo>
                <a:lnTo>
                  <a:pt x="648337" y="26784"/>
                </a:lnTo>
                <a:lnTo>
                  <a:pt x="657285" y="26784"/>
                </a:lnTo>
                <a:close/>
                <a:moveTo>
                  <a:pt x="409635" y="7376"/>
                </a:moveTo>
                <a:lnTo>
                  <a:pt x="431462" y="7376"/>
                </a:lnTo>
                <a:lnTo>
                  <a:pt x="431462" y="26784"/>
                </a:lnTo>
                <a:lnTo>
                  <a:pt x="451777" y="26784"/>
                </a:lnTo>
                <a:lnTo>
                  <a:pt x="451777" y="41537"/>
                </a:lnTo>
                <a:lnTo>
                  <a:pt x="431462" y="41537"/>
                </a:lnTo>
                <a:lnTo>
                  <a:pt x="431462" y="65637"/>
                </a:lnTo>
                <a:cubicBezTo>
                  <a:pt x="431462" y="68019"/>
                  <a:pt x="431482" y="70098"/>
                  <a:pt x="431522" y="71874"/>
                </a:cubicBezTo>
                <a:cubicBezTo>
                  <a:pt x="431563" y="73650"/>
                  <a:pt x="431884" y="75245"/>
                  <a:pt x="432487" y="76658"/>
                </a:cubicBezTo>
                <a:cubicBezTo>
                  <a:pt x="433049" y="78071"/>
                  <a:pt x="434044" y="79191"/>
                  <a:pt x="435471" y="80018"/>
                </a:cubicBezTo>
                <a:cubicBezTo>
                  <a:pt x="436898" y="80846"/>
                  <a:pt x="438977" y="81260"/>
                  <a:pt x="441710" y="81260"/>
                </a:cubicBezTo>
                <a:cubicBezTo>
                  <a:pt x="442835" y="81260"/>
                  <a:pt x="444312" y="81018"/>
                  <a:pt x="446140" y="80534"/>
                </a:cubicBezTo>
                <a:cubicBezTo>
                  <a:pt x="447969" y="80051"/>
                  <a:pt x="449245" y="79607"/>
                  <a:pt x="449969" y="79204"/>
                </a:cubicBezTo>
                <a:lnTo>
                  <a:pt x="451777" y="79204"/>
                </a:lnTo>
                <a:lnTo>
                  <a:pt x="451777" y="94084"/>
                </a:lnTo>
                <a:cubicBezTo>
                  <a:pt x="449439" y="94687"/>
                  <a:pt x="446960" y="95159"/>
                  <a:pt x="444340" y="95500"/>
                </a:cubicBezTo>
                <a:cubicBezTo>
                  <a:pt x="441720" y="95842"/>
                  <a:pt x="438516" y="96012"/>
                  <a:pt x="434727" y="96012"/>
                </a:cubicBezTo>
                <a:cubicBezTo>
                  <a:pt x="426262" y="96012"/>
                  <a:pt x="419964" y="94299"/>
                  <a:pt x="415833" y="90873"/>
                </a:cubicBezTo>
                <a:cubicBezTo>
                  <a:pt x="411701" y="87447"/>
                  <a:pt x="409635" y="81582"/>
                  <a:pt x="409635" y="73279"/>
                </a:cubicBezTo>
                <a:lnTo>
                  <a:pt x="409635" y="41537"/>
                </a:lnTo>
                <a:lnTo>
                  <a:pt x="400687" y="41537"/>
                </a:lnTo>
                <a:lnTo>
                  <a:pt x="400687" y="26784"/>
                </a:lnTo>
                <a:lnTo>
                  <a:pt x="409635" y="26784"/>
                </a:lnTo>
                <a:close/>
                <a:moveTo>
                  <a:pt x="781050" y="4655"/>
                </a:moveTo>
                <a:lnTo>
                  <a:pt x="845562" y="4655"/>
                </a:lnTo>
                <a:lnTo>
                  <a:pt x="845562" y="22068"/>
                </a:lnTo>
                <a:lnTo>
                  <a:pt x="804146" y="22068"/>
                </a:lnTo>
                <a:lnTo>
                  <a:pt x="804146" y="38816"/>
                </a:lnTo>
                <a:lnTo>
                  <a:pt x="842539" y="38816"/>
                </a:lnTo>
                <a:lnTo>
                  <a:pt x="842539" y="56229"/>
                </a:lnTo>
                <a:lnTo>
                  <a:pt x="804146" y="56229"/>
                </a:lnTo>
                <a:lnTo>
                  <a:pt x="804146" y="94682"/>
                </a:lnTo>
                <a:lnTo>
                  <a:pt x="781050" y="94682"/>
                </a:lnTo>
                <a:close/>
                <a:moveTo>
                  <a:pt x="0" y="4655"/>
                </a:moveTo>
                <a:lnTo>
                  <a:pt x="27752" y="4655"/>
                </a:lnTo>
                <a:lnTo>
                  <a:pt x="60582" y="56229"/>
                </a:lnTo>
                <a:lnTo>
                  <a:pt x="60582" y="4655"/>
                </a:lnTo>
                <a:lnTo>
                  <a:pt x="81865" y="4655"/>
                </a:lnTo>
                <a:lnTo>
                  <a:pt x="81865" y="94682"/>
                </a:lnTo>
                <a:lnTo>
                  <a:pt x="59494" y="94682"/>
                </a:lnTo>
                <a:lnTo>
                  <a:pt x="21282" y="32891"/>
                </a:lnTo>
                <a:lnTo>
                  <a:pt x="21282" y="94682"/>
                </a:lnTo>
                <a:lnTo>
                  <a:pt x="0" y="94682"/>
                </a:lnTo>
                <a:close/>
                <a:moveTo>
                  <a:pt x="1217386" y="604"/>
                </a:moveTo>
                <a:lnTo>
                  <a:pt x="1240422" y="604"/>
                </a:lnTo>
                <a:lnTo>
                  <a:pt x="1240422" y="17110"/>
                </a:lnTo>
                <a:lnTo>
                  <a:pt x="1217386" y="17110"/>
                </a:lnTo>
                <a:close/>
                <a:moveTo>
                  <a:pt x="1046540" y="604"/>
                </a:moveTo>
                <a:lnTo>
                  <a:pt x="1068367" y="604"/>
                </a:lnTo>
                <a:lnTo>
                  <a:pt x="1068367" y="34281"/>
                </a:lnTo>
                <a:cubicBezTo>
                  <a:pt x="1072232" y="31258"/>
                  <a:pt x="1075945" y="28941"/>
                  <a:pt x="1079508" y="27328"/>
                </a:cubicBezTo>
                <a:cubicBezTo>
                  <a:pt x="1083070" y="25716"/>
                  <a:pt x="1087025" y="24910"/>
                  <a:pt x="1091372" y="24910"/>
                </a:cubicBezTo>
                <a:cubicBezTo>
                  <a:pt x="1098699" y="24910"/>
                  <a:pt x="1104426" y="27046"/>
                  <a:pt x="1108552" y="31319"/>
                </a:cubicBezTo>
                <a:cubicBezTo>
                  <a:pt x="1112678" y="35591"/>
                  <a:pt x="1114741" y="41980"/>
                  <a:pt x="1114741" y="50485"/>
                </a:cubicBezTo>
                <a:lnTo>
                  <a:pt x="1114741" y="94682"/>
                </a:lnTo>
                <a:lnTo>
                  <a:pt x="1092914" y="94682"/>
                </a:lnTo>
                <a:lnTo>
                  <a:pt x="1092914" y="61005"/>
                </a:lnTo>
                <a:cubicBezTo>
                  <a:pt x="1092914" y="58264"/>
                  <a:pt x="1092773" y="55533"/>
                  <a:pt x="1092491" y="52813"/>
                </a:cubicBezTo>
                <a:cubicBezTo>
                  <a:pt x="1092209" y="50092"/>
                  <a:pt x="1091726" y="48087"/>
                  <a:pt x="1091040" y="46797"/>
                </a:cubicBezTo>
                <a:cubicBezTo>
                  <a:pt x="1090234" y="45305"/>
                  <a:pt x="1089054" y="44217"/>
                  <a:pt x="1087503" y="43532"/>
                </a:cubicBezTo>
                <a:cubicBezTo>
                  <a:pt x="1085952" y="42847"/>
                  <a:pt x="1083784" y="42504"/>
                  <a:pt x="1081004" y="42504"/>
                </a:cubicBezTo>
                <a:cubicBezTo>
                  <a:pt x="1079028" y="42504"/>
                  <a:pt x="1077023" y="42826"/>
                  <a:pt x="1074988" y="43471"/>
                </a:cubicBezTo>
                <a:cubicBezTo>
                  <a:pt x="1072952" y="44116"/>
                  <a:pt x="1070746" y="45144"/>
                  <a:pt x="1068367" y="46555"/>
                </a:cubicBezTo>
                <a:lnTo>
                  <a:pt x="1068367" y="94682"/>
                </a:lnTo>
                <a:lnTo>
                  <a:pt x="1046540" y="94682"/>
                </a:lnTo>
                <a:close/>
                <a:moveTo>
                  <a:pt x="1007836" y="604"/>
                </a:moveTo>
                <a:lnTo>
                  <a:pt x="1030872" y="604"/>
                </a:lnTo>
                <a:lnTo>
                  <a:pt x="1030872" y="17110"/>
                </a:lnTo>
                <a:lnTo>
                  <a:pt x="1007836" y="17110"/>
                </a:lnTo>
                <a:close/>
                <a:moveTo>
                  <a:pt x="522061" y="604"/>
                </a:moveTo>
                <a:lnTo>
                  <a:pt x="545097" y="604"/>
                </a:lnTo>
                <a:lnTo>
                  <a:pt x="545097" y="17110"/>
                </a:lnTo>
                <a:lnTo>
                  <a:pt x="522061" y="17110"/>
                </a:lnTo>
                <a:close/>
                <a:moveTo>
                  <a:pt x="179766" y="604"/>
                </a:moveTo>
                <a:lnTo>
                  <a:pt x="201592" y="604"/>
                </a:lnTo>
                <a:lnTo>
                  <a:pt x="201592" y="34281"/>
                </a:lnTo>
                <a:cubicBezTo>
                  <a:pt x="205457" y="31258"/>
                  <a:pt x="209170" y="28941"/>
                  <a:pt x="212733" y="27328"/>
                </a:cubicBezTo>
                <a:cubicBezTo>
                  <a:pt x="216295" y="25716"/>
                  <a:pt x="220250" y="24910"/>
                  <a:pt x="224598" y="24910"/>
                </a:cubicBezTo>
                <a:cubicBezTo>
                  <a:pt x="231924" y="24910"/>
                  <a:pt x="237651" y="27046"/>
                  <a:pt x="241777" y="31319"/>
                </a:cubicBezTo>
                <a:cubicBezTo>
                  <a:pt x="245903" y="35591"/>
                  <a:pt x="247966" y="41980"/>
                  <a:pt x="247966" y="50485"/>
                </a:cubicBezTo>
                <a:lnTo>
                  <a:pt x="247966" y="94682"/>
                </a:lnTo>
                <a:lnTo>
                  <a:pt x="226140" y="94682"/>
                </a:lnTo>
                <a:lnTo>
                  <a:pt x="226140" y="61005"/>
                </a:lnTo>
                <a:cubicBezTo>
                  <a:pt x="226140" y="58264"/>
                  <a:pt x="225999" y="55533"/>
                  <a:pt x="225716" y="52813"/>
                </a:cubicBezTo>
                <a:cubicBezTo>
                  <a:pt x="225434" y="50092"/>
                  <a:pt x="224950" y="48087"/>
                  <a:pt x="224265" y="46797"/>
                </a:cubicBezTo>
                <a:cubicBezTo>
                  <a:pt x="223459" y="45305"/>
                  <a:pt x="222280" y="44217"/>
                  <a:pt x="220728" y="43532"/>
                </a:cubicBezTo>
                <a:cubicBezTo>
                  <a:pt x="219176" y="42847"/>
                  <a:pt x="217010" y="42504"/>
                  <a:pt x="214229" y="42504"/>
                </a:cubicBezTo>
                <a:cubicBezTo>
                  <a:pt x="212254" y="42504"/>
                  <a:pt x="210248" y="42826"/>
                  <a:pt x="208213" y="43471"/>
                </a:cubicBezTo>
                <a:cubicBezTo>
                  <a:pt x="206177" y="44116"/>
                  <a:pt x="203970" y="45144"/>
                  <a:pt x="201592" y="46555"/>
                </a:cubicBezTo>
                <a:lnTo>
                  <a:pt x="201592" y="94682"/>
                </a:lnTo>
                <a:lnTo>
                  <a:pt x="179766" y="94682"/>
                </a:lnTo>
                <a:close/>
                <a:moveTo>
                  <a:pt x="131648" y="604"/>
                </a:moveTo>
                <a:lnTo>
                  <a:pt x="149605" y="604"/>
                </a:lnTo>
                <a:lnTo>
                  <a:pt x="149605" y="17110"/>
                </a:lnTo>
                <a:lnTo>
                  <a:pt x="131648" y="17110"/>
                </a:lnTo>
                <a:close/>
                <a:moveTo>
                  <a:pt x="99180" y="604"/>
                </a:moveTo>
                <a:lnTo>
                  <a:pt x="117137" y="604"/>
                </a:lnTo>
                <a:lnTo>
                  <a:pt x="117137" y="17110"/>
                </a:lnTo>
                <a:lnTo>
                  <a:pt x="99180" y="17110"/>
                </a:lnTo>
                <a:close/>
                <a:moveTo>
                  <a:pt x="636687" y="0"/>
                </a:moveTo>
                <a:cubicBezTo>
                  <a:pt x="639911" y="0"/>
                  <a:pt x="642833" y="111"/>
                  <a:pt x="645454" y="332"/>
                </a:cubicBezTo>
                <a:cubicBezTo>
                  <a:pt x="648074" y="554"/>
                  <a:pt x="650391" y="846"/>
                  <a:pt x="652407" y="1209"/>
                </a:cubicBezTo>
                <a:lnTo>
                  <a:pt x="652407" y="16566"/>
                </a:lnTo>
                <a:lnTo>
                  <a:pt x="650779" y="16566"/>
                </a:lnTo>
                <a:cubicBezTo>
                  <a:pt x="649814" y="16284"/>
                  <a:pt x="648558" y="15961"/>
                  <a:pt x="647010" y="15599"/>
                </a:cubicBezTo>
                <a:cubicBezTo>
                  <a:pt x="645463" y="15236"/>
                  <a:pt x="643805" y="15055"/>
                  <a:pt x="642036" y="15055"/>
                </a:cubicBezTo>
                <a:cubicBezTo>
                  <a:pt x="637776" y="15055"/>
                  <a:pt x="634892" y="15820"/>
                  <a:pt x="633385" y="17352"/>
                </a:cubicBezTo>
                <a:cubicBezTo>
                  <a:pt x="631878" y="18884"/>
                  <a:pt x="631124" y="21846"/>
                  <a:pt x="631124" y="26240"/>
                </a:cubicBezTo>
                <a:lnTo>
                  <a:pt x="631124" y="26784"/>
                </a:lnTo>
                <a:lnTo>
                  <a:pt x="647872" y="26784"/>
                </a:lnTo>
                <a:lnTo>
                  <a:pt x="647872" y="41537"/>
                </a:lnTo>
                <a:lnTo>
                  <a:pt x="631850" y="41537"/>
                </a:lnTo>
                <a:lnTo>
                  <a:pt x="631850" y="94682"/>
                </a:lnTo>
                <a:lnTo>
                  <a:pt x="610023" y="94682"/>
                </a:lnTo>
                <a:lnTo>
                  <a:pt x="610023" y="41537"/>
                </a:lnTo>
                <a:lnTo>
                  <a:pt x="600712" y="41537"/>
                </a:lnTo>
                <a:lnTo>
                  <a:pt x="600712" y="26784"/>
                </a:lnTo>
                <a:lnTo>
                  <a:pt x="610023" y="26784"/>
                </a:lnTo>
                <a:lnTo>
                  <a:pt x="610023" y="24910"/>
                </a:lnTo>
                <a:cubicBezTo>
                  <a:pt x="610023" y="16606"/>
                  <a:pt x="612230" y="10379"/>
                  <a:pt x="616644" y="6227"/>
                </a:cubicBezTo>
                <a:cubicBezTo>
                  <a:pt x="621057" y="2076"/>
                  <a:pt x="627738" y="0"/>
                  <a:pt x="636687" y="0"/>
                </a:cubicBezTo>
                <a:close/>
                <a:moveTo>
                  <a:pt x="589062" y="0"/>
                </a:moveTo>
                <a:cubicBezTo>
                  <a:pt x="592286" y="0"/>
                  <a:pt x="595209" y="111"/>
                  <a:pt x="597829" y="332"/>
                </a:cubicBezTo>
                <a:cubicBezTo>
                  <a:pt x="600448" y="554"/>
                  <a:pt x="602766" y="846"/>
                  <a:pt x="604782" y="1209"/>
                </a:cubicBezTo>
                <a:lnTo>
                  <a:pt x="604782" y="16566"/>
                </a:lnTo>
                <a:lnTo>
                  <a:pt x="603154" y="16566"/>
                </a:lnTo>
                <a:cubicBezTo>
                  <a:pt x="602189" y="16284"/>
                  <a:pt x="600933" y="15961"/>
                  <a:pt x="599385" y="15599"/>
                </a:cubicBezTo>
                <a:cubicBezTo>
                  <a:pt x="597838" y="15236"/>
                  <a:pt x="596180" y="15055"/>
                  <a:pt x="594412" y="15055"/>
                </a:cubicBezTo>
                <a:cubicBezTo>
                  <a:pt x="590151" y="15055"/>
                  <a:pt x="587267" y="15820"/>
                  <a:pt x="585760" y="17352"/>
                </a:cubicBezTo>
                <a:cubicBezTo>
                  <a:pt x="584253" y="18884"/>
                  <a:pt x="583499" y="21846"/>
                  <a:pt x="583499" y="26240"/>
                </a:cubicBezTo>
                <a:lnTo>
                  <a:pt x="583499" y="26784"/>
                </a:lnTo>
                <a:lnTo>
                  <a:pt x="600247" y="26784"/>
                </a:lnTo>
                <a:lnTo>
                  <a:pt x="600247" y="41537"/>
                </a:lnTo>
                <a:lnTo>
                  <a:pt x="584225" y="41537"/>
                </a:lnTo>
                <a:lnTo>
                  <a:pt x="584225" y="94682"/>
                </a:lnTo>
                <a:lnTo>
                  <a:pt x="562398" y="94682"/>
                </a:lnTo>
                <a:lnTo>
                  <a:pt x="562398" y="41537"/>
                </a:lnTo>
                <a:lnTo>
                  <a:pt x="553087" y="41537"/>
                </a:lnTo>
                <a:lnTo>
                  <a:pt x="553087" y="26784"/>
                </a:lnTo>
                <a:lnTo>
                  <a:pt x="562398" y="26784"/>
                </a:lnTo>
                <a:lnTo>
                  <a:pt x="562398" y="24910"/>
                </a:lnTo>
                <a:cubicBezTo>
                  <a:pt x="562398" y="16606"/>
                  <a:pt x="564605" y="10379"/>
                  <a:pt x="569019" y="6227"/>
                </a:cubicBezTo>
                <a:cubicBezTo>
                  <a:pt x="573432" y="2076"/>
                  <a:pt x="580113" y="0"/>
                  <a:pt x="58906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4596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3" r:id="rId2"/>
    <p:sldLayoutId id="2147483684" r:id="rId3"/>
    <p:sldLayoutId id="2147483669" r:id="rId4"/>
    <p:sldLayoutId id="2147483650" r:id="rId5"/>
    <p:sldLayoutId id="2147483701" r:id="rId6"/>
    <p:sldLayoutId id="2147483703" r:id="rId7"/>
    <p:sldLayoutId id="2147483704" r:id="rId8"/>
    <p:sldLayoutId id="2147483692" r:id="rId9"/>
    <p:sldLayoutId id="2147483702" r:id="rId10"/>
    <p:sldLayoutId id="2147483696" r:id="rId11"/>
    <p:sldLayoutId id="2147483660" r:id="rId12"/>
    <p:sldLayoutId id="2147483697" r:id="rId13"/>
    <p:sldLayoutId id="2147483661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71" r:id="rId21"/>
    <p:sldLayoutId id="2147483688" r:id="rId22"/>
  </p:sldLayoutIdLst>
  <p:timing>
    <p:tnLst>
      <p:par>
        <p:cTn id="1" dur="indefinite" restart="never" nodeType="tmRoot"/>
      </p:par>
    </p:tnLst>
  </p:timing>
  <p:hf hdr="0" ftr="0" dt="0"/>
  <p:txStyles>
    <p:titleStyle>
      <a:lvl1pPr marL="0" indent="0" algn="l" defTabSz="360000" rtl="0" eaLnBrk="1" latinLnBrk="0" hangingPunct="1">
        <a:lnSpc>
          <a:spcPct val="83000"/>
        </a:lnSpc>
        <a:spcBef>
          <a:spcPts val="0"/>
        </a:spcBef>
        <a:buFontTx/>
        <a:buNone/>
        <a:defRPr sz="2050" b="0" i="0" kern="1200">
          <a:solidFill>
            <a:srgbClr val="E3051B"/>
          </a:solidFill>
          <a:latin typeface="Verdana" charset="0"/>
          <a:ea typeface="Verdana" charset="0"/>
          <a:cs typeface="Verdana" charset="0"/>
        </a:defRPr>
      </a:lvl1pPr>
    </p:titleStyle>
    <p:bodyStyle>
      <a:lvl1pPr marL="0" indent="0" algn="l" defTabSz="360000" rtl="0" eaLnBrk="1" latinLnBrk="0" hangingPunct="1">
        <a:lnSpc>
          <a:spcPct val="92000"/>
        </a:lnSpc>
        <a:spcBef>
          <a:spcPts val="0"/>
        </a:spcBef>
        <a:buFontTx/>
        <a:buNone/>
        <a:defRPr sz="205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1pPr>
      <a:lvl2pPr marL="432000" indent="-432000" algn="l" defTabSz="360000" rtl="0" eaLnBrk="1" latinLnBrk="0" hangingPunct="1">
        <a:lnSpc>
          <a:spcPct val="92000"/>
        </a:lnSpc>
        <a:spcBef>
          <a:spcPts val="0"/>
        </a:spcBef>
        <a:spcAft>
          <a:spcPts val="820"/>
        </a:spcAft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2pPr>
      <a:lvl3pPr marL="0" indent="0" algn="l" defTabSz="360000" rtl="0" eaLnBrk="1" latinLnBrk="0" hangingPunct="1">
        <a:lnSpc>
          <a:spcPct val="92000"/>
        </a:lnSpc>
        <a:spcBef>
          <a:spcPts val="0"/>
        </a:spcBef>
        <a:buFontTx/>
        <a:buNone/>
        <a:defRPr sz="205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3pPr>
      <a:lvl4pPr marL="0" indent="0" algn="l" defTabSz="360000" rtl="0" eaLnBrk="1" latinLnBrk="0" hangingPunct="1">
        <a:lnSpc>
          <a:spcPct val="92000"/>
        </a:lnSpc>
        <a:spcBef>
          <a:spcPts val="0"/>
        </a:spcBef>
        <a:buFontTx/>
        <a:buNone/>
        <a:defRPr sz="205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4pPr>
      <a:lvl5pPr marL="0" indent="0" algn="l" defTabSz="360000" rtl="0" eaLnBrk="1" latinLnBrk="0" hangingPunct="1">
        <a:lnSpc>
          <a:spcPct val="92000"/>
        </a:lnSpc>
        <a:spcBef>
          <a:spcPts val="0"/>
        </a:spcBef>
        <a:buFontTx/>
        <a:buNone/>
        <a:defRPr sz="205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5pPr>
      <a:lvl6pPr marL="0" indent="0" algn="l" defTabSz="360000" rtl="0" eaLnBrk="1" latinLnBrk="0" hangingPunct="1">
        <a:lnSpc>
          <a:spcPct val="92000"/>
        </a:lnSpc>
        <a:spcBef>
          <a:spcPts val="0"/>
        </a:spcBef>
        <a:buFontTx/>
        <a:buNone/>
        <a:defRPr sz="205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6pPr>
      <a:lvl7pPr marL="0" indent="0" algn="l" defTabSz="360000" rtl="0" eaLnBrk="1" latinLnBrk="0" hangingPunct="1">
        <a:lnSpc>
          <a:spcPct val="92000"/>
        </a:lnSpc>
        <a:spcBef>
          <a:spcPts val="0"/>
        </a:spcBef>
        <a:buFontTx/>
        <a:buNone/>
        <a:defRPr sz="205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7pPr>
      <a:lvl8pPr marL="0" indent="0" algn="l" defTabSz="360000" rtl="0" eaLnBrk="1" latinLnBrk="0" hangingPunct="1">
        <a:lnSpc>
          <a:spcPct val="92000"/>
        </a:lnSpc>
        <a:spcBef>
          <a:spcPts val="0"/>
        </a:spcBef>
        <a:buFontTx/>
        <a:buNone/>
        <a:defRPr sz="205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8pPr>
      <a:lvl9pPr marL="0" indent="0" algn="l" defTabSz="360000" rtl="0" eaLnBrk="1" latinLnBrk="0" hangingPunct="1">
        <a:lnSpc>
          <a:spcPct val="92000"/>
        </a:lnSpc>
        <a:spcBef>
          <a:spcPts val="0"/>
        </a:spcBef>
        <a:buFontTx/>
        <a:buNone/>
        <a:defRPr sz="205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z="8000" dirty="0" smtClean="0"/>
              <a:t>Entwurf Haushaltsplan 2019</a:t>
            </a:r>
            <a:endParaRPr lang="de-DE" sz="80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Pressekonferenz der Landeshauptstadt Düsseldorf</a:t>
            </a:r>
            <a:endParaRPr lang="de-DE" dirty="0"/>
          </a:p>
        </p:txBody>
      </p:sp>
      <p:sp>
        <p:nvSpPr>
          <p:cNvPr id="4" name="Vertikaler Textplatzhalter 3"/>
          <p:cNvSpPr>
            <a:spLocks noGrp="1"/>
          </p:cNvSpPr>
          <p:nvPr>
            <p:ph type="body" orient="vert" idx="13"/>
          </p:nvPr>
        </p:nvSpPr>
        <p:spPr/>
        <p:txBody>
          <a:bodyPr/>
          <a:lstStyle/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Düsseldorf, 20.09.2018</a:t>
            </a:r>
            <a:endParaRPr lang="de-D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7C2E025-60DE-4A0E-BABB-F88F666FDC3D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3823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7C2E025-60DE-4A0E-BABB-F88F666FDC3D}" type="slidenum">
              <a:rPr lang="de-DE" b="1" smtClean="0">
                <a:solidFill>
                  <a:srgbClr val="009EE3"/>
                </a:solidFill>
              </a:rPr>
              <a:pPr/>
              <a:t>2</a:t>
            </a:fld>
            <a:endParaRPr lang="de-DE" b="1" dirty="0">
              <a:solidFill>
                <a:srgbClr val="009EE3"/>
              </a:solidFill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Haushaltsplan 2019 – Übersicht</a:t>
            </a:r>
            <a:r>
              <a:rPr lang="de-DE" b="1" dirty="0"/>
              <a:t/>
            </a:r>
            <a:br>
              <a:rPr lang="de-DE" b="1" dirty="0"/>
            </a:br>
            <a:endParaRPr lang="de-DE" b="1" dirty="0"/>
          </a:p>
        </p:txBody>
      </p:sp>
      <p:sp>
        <p:nvSpPr>
          <p:cNvPr id="7" name="Vertikaler Textplatzhalter 6"/>
          <p:cNvSpPr>
            <a:spLocks noGrp="1"/>
          </p:cNvSpPr>
          <p:nvPr>
            <p:ph type="body" orient="vert" idx="13"/>
          </p:nvPr>
        </p:nvSpPr>
        <p:spPr/>
        <p:txBody>
          <a:bodyPr/>
          <a:lstStyle/>
          <a:p>
            <a:r>
              <a:rPr lang="de-DE" dirty="0" smtClean="0"/>
              <a:t>in Mio. Euro</a:t>
            </a:r>
            <a:endParaRPr lang="de-DE" dirty="0"/>
          </a:p>
        </p:txBody>
      </p:sp>
      <p:graphicFrame>
        <p:nvGraphicFramePr>
          <p:cNvPr id="13" name="Tabel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470942"/>
              </p:ext>
            </p:extLst>
          </p:nvPr>
        </p:nvGraphicFramePr>
        <p:xfrm>
          <a:off x="1156222" y="1004021"/>
          <a:ext cx="6681910" cy="27939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6382"/>
                <a:gridCol w="1336382"/>
                <a:gridCol w="1336382"/>
                <a:gridCol w="1336382"/>
                <a:gridCol w="1336382"/>
              </a:tblGrid>
              <a:tr h="340442">
                <a:tc>
                  <a:txBody>
                    <a:bodyPr/>
                    <a:lstStyle/>
                    <a:p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2019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2020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2021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2022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464183">
                <a:tc>
                  <a:txBody>
                    <a:bodyPr/>
                    <a:lstStyle/>
                    <a:p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Erträge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E8EDF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2.904,9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E8EDF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b="1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2.887,6</a:t>
                      </a:r>
                      <a:endParaRPr lang="de-DE" sz="1600" b="1" kern="1200" dirty="0">
                        <a:solidFill>
                          <a:schemeClr val="dk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E8EDF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b="1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2.881,7</a:t>
                      </a:r>
                      <a:endParaRPr lang="de-DE" sz="1600" b="1" kern="1200" dirty="0">
                        <a:solidFill>
                          <a:schemeClr val="dk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E8EDF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b="1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2.834,0</a:t>
                      </a:r>
                      <a:endParaRPr lang="de-DE" sz="1600" b="1" kern="1200" dirty="0">
                        <a:solidFill>
                          <a:schemeClr val="dk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E8EDFE"/>
                    </a:solidFill>
                  </a:tcPr>
                </a:tc>
              </a:tr>
              <a:tr h="663119">
                <a:tc>
                  <a:txBody>
                    <a:bodyPr/>
                    <a:lstStyle/>
                    <a:p>
                      <a:r>
                        <a:rPr lang="de-DE" sz="1600" b="1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Aufwen-dungen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E8EDF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-2.903,2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E8EDF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b="1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-2.871,2</a:t>
                      </a:r>
                      <a:endParaRPr lang="de-DE" sz="1600" b="1" kern="1200" dirty="0">
                        <a:solidFill>
                          <a:schemeClr val="dk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E8EDF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b="1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-2.880,1</a:t>
                      </a:r>
                      <a:endParaRPr lang="de-DE" sz="1600" b="1" kern="1200" dirty="0">
                        <a:solidFill>
                          <a:schemeClr val="dk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E8EDF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b="1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-2.887,9</a:t>
                      </a:r>
                      <a:endParaRPr lang="de-DE" sz="1600" b="1" kern="1200" dirty="0">
                        <a:solidFill>
                          <a:schemeClr val="dk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E8EDFE"/>
                    </a:solidFill>
                  </a:tcPr>
                </a:tc>
              </a:tr>
              <a:tr h="663119">
                <a:tc>
                  <a:txBody>
                    <a:bodyPr/>
                    <a:lstStyle/>
                    <a:p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Finanz-ergebnis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E8EDF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0,7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E8EDF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de-DE" sz="1600" b="1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0,7</a:t>
                      </a:r>
                      <a:endParaRPr lang="de-DE" sz="1600" b="1" kern="1200" dirty="0">
                        <a:solidFill>
                          <a:schemeClr val="dk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E8EDF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de-DE" sz="1600" b="1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0,7</a:t>
                      </a:r>
                      <a:endParaRPr lang="de-DE" sz="1600" b="1" kern="1200" dirty="0">
                        <a:solidFill>
                          <a:schemeClr val="dk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E8EDF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de-DE" sz="1600" b="1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0,7</a:t>
                      </a:r>
                      <a:endParaRPr lang="de-DE" sz="1600" b="1" kern="1200" dirty="0">
                        <a:solidFill>
                          <a:schemeClr val="dk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E8EDFE"/>
                    </a:solidFill>
                  </a:tcPr>
                </a:tc>
              </a:tr>
              <a:tr h="663119">
                <a:tc>
                  <a:txBody>
                    <a:bodyPr/>
                    <a:lstStyle/>
                    <a:p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Jahres-ergebnis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2,4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de-DE" sz="1600" b="1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17,1</a:t>
                      </a:r>
                      <a:endParaRPr lang="de-DE" sz="1600" b="1" kern="1200" dirty="0">
                        <a:solidFill>
                          <a:schemeClr val="dk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de-DE" sz="1600" b="1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2,3</a:t>
                      </a:r>
                      <a:endParaRPr lang="de-DE" sz="1600" b="1" kern="1200" dirty="0">
                        <a:solidFill>
                          <a:schemeClr val="dk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de-DE" sz="1600" b="1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-53,2</a:t>
                      </a:r>
                      <a:endParaRPr lang="de-DE" sz="1600" b="1" kern="1200" dirty="0">
                        <a:solidFill>
                          <a:schemeClr val="dk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grpSp>
        <p:nvGrpSpPr>
          <p:cNvPr id="14" name="Gruppieren 13"/>
          <p:cNvGrpSpPr/>
          <p:nvPr/>
        </p:nvGrpSpPr>
        <p:grpSpPr>
          <a:xfrm>
            <a:off x="301029" y="4001203"/>
            <a:ext cx="8595320" cy="819084"/>
            <a:chOff x="0" y="1487"/>
            <a:chExt cx="6552728" cy="861120"/>
          </a:xfrm>
        </p:grpSpPr>
        <p:sp>
          <p:nvSpPr>
            <p:cNvPr id="15" name="Abgerundetes Rechteck 14"/>
            <p:cNvSpPr/>
            <p:nvPr/>
          </p:nvSpPr>
          <p:spPr>
            <a:xfrm>
              <a:off x="0" y="1487"/>
              <a:ext cx="6552728" cy="861120"/>
            </a:xfrm>
            <a:prstGeom prst="roundRect">
              <a:avLst/>
            </a:prstGeom>
            <a:solidFill>
              <a:srgbClr val="FFCCCC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Abgerundetes Rechteck 4"/>
            <p:cNvSpPr/>
            <p:nvPr/>
          </p:nvSpPr>
          <p:spPr>
            <a:xfrm>
              <a:off x="42036" y="43523"/>
              <a:ext cx="6468656" cy="7770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800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Auch mittelfristig strukturell ausgeglichene Haushaltsplanung.</a:t>
              </a:r>
              <a:endParaRPr lang="de-DE" sz="1800" b="1" kern="1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4714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7C2E025-60DE-4A0E-BABB-F88F666FDC3D}" type="slidenum">
              <a:rPr lang="de-DE" smtClean="0">
                <a:solidFill>
                  <a:srgbClr val="009EE3"/>
                </a:solidFill>
              </a:rPr>
              <a:pPr/>
              <a:t>3</a:t>
            </a:fld>
            <a:endParaRPr lang="de-DE" dirty="0">
              <a:solidFill>
                <a:srgbClr val="009EE3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Haushaltsplan 2019 - Erträge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graphicFrame>
        <p:nvGraphicFramePr>
          <p:cNvPr id="6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7805221"/>
              </p:ext>
            </p:extLst>
          </p:nvPr>
        </p:nvGraphicFramePr>
        <p:xfrm>
          <a:off x="1159475" y="-238125"/>
          <a:ext cx="6910754" cy="501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2183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7C2E025-60DE-4A0E-BABB-F88F666FDC3D}" type="slidenum">
              <a:rPr lang="de-DE" smtClean="0">
                <a:solidFill>
                  <a:srgbClr val="009EE3"/>
                </a:solidFill>
              </a:rPr>
              <a:pPr/>
              <a:t>4</a:t>
            </a:fld>
            <a:endParaRPr lang="de-DE" dirty="0">
              <a:solidFill>
                <a:srgbClr val="009EE3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Haushaltsplan 2019 - Aufwendungen</a:t>
            </a:r>
            <a:r>
              <a:rPr lang="de-DE" b="1" dirty="0"/>
              <a:t/>
            </a:r>
            <a:br>
              <a:rPr lang="de-DE" b="1" dirty="0"/>
            </a:br>
            <a:endParaRPr lang="de-DE" b="1" dirty="0"/>
          </a:p>
        </p:txBody>
      </p:sp>
      <p:graphicFrame>
        <p:nvGraphicFramePr>
          <p:cNvPr id="6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824911"/>
              </p:ext>
            </p:extLst>
          </p:nvPr>
        </p:nvGraphicFramePr>
        <p:xfrm>
          <a:off x="818715" y="-41189"/>
          <a:ext cx="7526215" cy="5325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0912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7C2E025-60DE-4A0E-BABB-F88F666FDC3D}" type="slidenum">
              <a:rPr lang="de-DE" smtClean="0">
                <a:solidFill>
                  <a:srgbClr val="009EE3"/>
                </a:solidFill>
              </a:rPr>
              <a:pPr/>
              <a:t>5</a:t>
            </a:fld>
            <a:endParaRPr lang="de-DE" dirty="0">
              <a:solidFill>
                <a:srgbClr val="009EE3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Gewerbesteuererträge seit 2010</a:t>
            </a:r>
            <a:endParaRPr lang="de-DE" b="1" dirty="0"/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9384454"/>
              </p:ext>
            </p:extLst>
          </p:nvPr>
        </p:nvGraphicFramePr>
        <p:xfrm>
          <a:off x="653242" y="-81311"/>
          <a:ext cx="7354887" cy="52295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2811936"/>
              </p:ext>
            </p:extLst>
          </p:nvPr>
        </p:nvGraphicFramePr>
        <p:xfrm>
          <a:off x="1702927" y="705892"/>
          <a:ext cx="5791519" cy="3205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9" name="Gruppieren 8"/>
          <p:cNvGrpSpPr/>
          <p:nvPr/>
        </p:nvGrpSpPr>
        <p:grpSpPr>
          <a:xfrm>
            <a:off x="301028" y="3964987"/>
            <a:ext cx="8595320" cy="819084"/>
            <a:chOff x="0" y="1487"/>
            <a:chExt cx="6552728" cy="861120"/>
          </a:xfrm>
        </p:grpSpPr>
        <p:sp>
          <p:nvSpPr>
            <p:cNvPr id="10" name="Abgerundetes Rechteck 9"/>
            <p:cNvSpPr/>
            <p:nvPr/>
          </p:nvSpPr>
          <p:spPr>
            <a:xfrm>
              <a:off x="0" y="1487"/>
              <a:ext cx="6552728" cy="861120"/>
            </a:xfrm>
            <a:prstGeom prst="roundRect">
              <a:avLst/>
            </a:prstGeom>
            <a:solidFill>
              <a:srgbClr val="FFCCCC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Abgerundetes Rechteck 4"/>
            <p:cNvSpPr/>
            <p:nvPr/>
          </p:nvSpPr>
          <p:spPr>
            <a:xfrm>
              <a:off x="42036" y="43523"/>
              <a:ext cx="6468656" cy="7770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800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Gewerbesteuer ist auf nachhaltig hohem Niveau, 2016 ist ein Ausreißer aufgrund von Sondereffekten.</a:t>
              </a:r>
              <a:endParaRPr lang="de-DE" sz="1800" b="1" kern="1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967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7C2E025-60DE-4A0E-BABB-F88F666FDC3D}" type="slidenum">
              <a:rPr lang="de-DE" smtClean="0">
                <a:solidFill>
                  <a:srgbClr val="009EE3"/>
                </a:solidFill>
              </a:rPr>
              <a:pPr/>
              <a:t>6</a:t>
            </a:fld>
            <a:endParaRPr lang="de-DE" dirty="0">
              <a:solidFill>
                <a:srgbClr val="009EE3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Entwicklung Jahresergebnisse 2010 - 2022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1485900" y="4610100"/>
            <a:ext cx="114300" cy="10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3" name="Gruppieren 12"/>
          <p:cNvGrpSpPr/>
          <p:nvPr/>
        </p:nvGrpSpPr>
        <p:grpSpPr>
          <a:xfrm>
            <a:off x="273050" y="3985517"/>
            <a:ext cx="8636000" cy="861120"/>
            <a:chOff x="-144016" y="218851"/>
            <a:chExt cx="6840760" cy="861120"/>
          </a:xfrm>
        </p:grpSpPr>
        <p:sp>
          <p:nvSpPr>
            <p:cNvPr id="14" name="Abgerundetes Rechteck 13"/>
            <p:cNvSpPr/>
            <p:nvPr/>
          </p:nvSpPr>
          <p:spPr>
            <a:xfrm>
              <a:off x="-144016" y="218851"/>
              <a:ext cx="6840760" cy="861120"/>
            </a:xfrm>
            <a:prstGeom prst="roundRect">
              <a:avLst/>
            </a:prstGeom>
            <a:solidFill>
              <a:srgbClr val="FFCCCC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Abgerundetes Rechteck 4"/>
            <p:cNvSpPr/>
            <p:nvPr/>
          </p:nvSpPr>
          <p:spPr>
            <a:xfrm>
              <a:off x="-72008" y="260887"/>
              <a:ext cx="6582700" cy="7770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800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Trendwende setzt sich für die künftigen Jahresabschlüsse fort. </a:t>
              </a:r>
              <a:endParaRPr lang="de-DE" sz="1800" b="1" kern="1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4673716"/>
              </p:ext>
            </p:extLst>
          </p:nvPr>
        </p:nvGraphicFramePr>
        <p:xfrm>
          <a:off x="1600200" y="787037"/>
          <a:ext cx="5734050" cy="3020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8445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7C2E025-60DE-4A0E-BABB-F88F666FDC3D}" type="slidenum">
              <a:rPr lang="de-DE" smtClean="0">
                <a:solidFill>
                  <a:srgbClr val="009EE3"/>
                </a:solidFill>
              </a:rPr>
              <a:pPr/>
              <a:t>7</a:t>
            </a:fld>
            <a:endParaRPr lang="de-DE" dirty="0">
              <a:solidFill>
                <a:srgbClr val="009EE3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Entwicklung der </a:t>
            </a:r>
            <a:r>
              <a:rPr lang="de-DE" b="1" dirty="0" smtClean="0"/>
              <a:t>Ausgleichsrücklage</a:t>
            </a:r>
            <a:r>
              <a:rPr lang="de-DE" b="1" dirty="0"/>
              <a:t> jeweils zum 31.12.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4" name="Vertikaler Textplatzhalter 3"/>
          <p:cNvSpPr>
            <a:spLocks noGrp="1"/>
          </p:cNvSpPr>
          <p:nvPr>
            <p:ph type="body" orient="vert" idx="13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5109103"/>
              </p:ext>
            </p:extLst>
          </p:nvPr>
        </p:nvGraphicFramePr>
        <p:xfrm>
          <a:off x="1407068" y="710208"/>
          <a:ext cx="6186973" cy="31949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8" name="Gruppieren 7"/>
          <p:cNvGrpSpPr/>
          <p:nvPr/>
        </p:nvGrpSpPr>
        <p:grpSpPr>
          <a:xfrm>
            <a:off x="301029" y="4001203"/>
            <a:ext cx="8595320" cy="819084"/>
            <a:chOff x="0" y="1487"/>
            <a:chExt cx="6552728" cy="861120"/>
          </a:xfrm>
        </p:grpSpPr>
        <p:sp>
          <p:nvSpPr>
            <p:cNvPr id="9" name="Abgerundetes Rechteck 8"/>
            <p:cNvSpPr/>
            <p:nvPr/>
          </p:nvSpPr>
          <p:spPr>
            <a:xfrm>
              <a:off x="0" y="1487"/>
              <a:ext cx="6552728" cy="861120"/>
            </a:xfrm>
            <a:prstGeom prst="roundRect">
              <a:avLst/>
            </a:prstGeom>
            <a:solidFill>
              <a:srgbClr val="FFCCCC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Abgerundetes Rechteck 4"/>
            <p:cNvSpPr/>
            <p:nvPr/>
          </p:nvSpPr>
          <p:spPr>
            <a:xfrm>
              <a:off x="42036" y="43523"/>
              <a:ext cx="6468656" cy="7770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800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Stabile und auskömmliche Ausgleichsrücklage sichert kommunale Handlungsspielräume.</a:t>
              </a:r>
              <a:endParaRPr lang="de-DE" sz="1800" b="1" kern="1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564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7C2E025-60DE-4A0E-BABB-F88F666FDC3D}" type="slidenum">
              <a:rPr lang="de-DE" smtClean="0">
                <a:solidFill>
                  <a:srgbClr val="009EE3"/>
                </a:solidFill>
              </a:rPr>
              <a:pPr/>
              <a:t>8</a:t>
            </a:fld>
            <a:endParaRPr lang="de-DE" dirty="0">
              <a:solidFill>
                <a:srgbClr val="009EE3"/>
              </a:solidFill>
            </a:endParaRPr>
          </a:p>
        </p:txBody>
      </p:sp>
      <p:graphicFrame>
        <p:nvGraphicFramePr>
          <p:cNvPr id="6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2263752"/>
              </p:ext>
            </p:extLst>
          </p:nvPr>
        </p:nvGraphicFramePr>
        <p:xfrm>
          <a:off x="1426463" y="-215243"/>
          <a:ext cx="6013095" cy="4256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Haushaltsplan 2019 – Investitionsvolumen von 243,4 Mio. Euro</a:t>
            </a:r>
            <a:endParaRPr lang="de-DE" b="1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301029" y="4001203"/>
            <a:ext cx="8595320" cy="819084"/>
            <a:chOff x="0" y="1487"/>
            <a:chExt cx="6552728" cy="861120"/>
          </a:xfrm>
        </p:grpSpPr>
        <p:sp>
          <p:nvSpPr>
            <p:cNvPr id="9" name="Abgerundetes Rechteck 8"/>
            <p:cNvSpPr/>
            <p:nvPr/>
          </p:nvSpPr>
          <p:spPr>
            <a:xfrm>
              <a:off x="0" y="1487"/>
              <a:ext cx="6552728" cy="861120"/>
            </a:xfrm>
            <a:prstGeom prst="roundRect">
              <a:avLst/>
            </a:prstGeom>
            <a:solidFill>
              <a:srgbClr val="FFCCCC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Abgerundetes Rechteck 4"/>
            <p:cNvSpPr/>
            <p:nvPr/>
          </p:nvSpPr>
          <p:spPr>
            <a:xfrm>
              <a:off x="42036" y="43523"/>
              <a:ext cx="6468656" cy="7770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800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Fast 50% der Investitionen fließen in Schulen und Kitas. Der Investitionsstau wird aufgelöst.</a:t>
              </a:r>
              <a:endParaRPr lang="de-DE" sz="1800" b="1" kern="1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17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ertikaler Textplatzhalter 5"/>
          <p:cNvSpPr>
            <a:spLocks noGrp="1"/>
          </p:cNvSpPr>
          <p:nvPr>
            <p:ph type="body" orient="vert" idx="17"/>
          </p:nvPr>
        </p:nvSpPr>
        <p:spPr/>
        <p:txBody>
          <a:bodyPr/>
          <a:lstStyle/>
          <a:p>
            <a:r>
              <a:rPr lang="de-DE" dirty="0" smtClean="0"/>
              <a:t>    </a:t>
            </a:r>
            <a:endParaRPr lang="de-DE" dirty="0"/>
          </a:p>
        </p:txBody>
      </p:sp>
      <p:sp>
        <p:nvSpPr>
          <p:cNvPr id="7" name="Vertikaler Textplatzhalter 6"/>
          <p:cNvSpPr>
            <a:spLocks noGrp="1"/>
          </p:cNvSpPr>
          <p:nvPr>
            <p:ph type="body" orient="vert" idx="19"/>
          </p:nvPr>
        </p:nvSpPr>
        <p:spPr/>
        <p:txBody>
          <a:bodyPr/>
          <a:lstStyle/>
          <a:p>
            <a:r>
              <a:rPr lang="de-DE" dirty="0" smtClean="0"/>
              <a:t>   </a:t>
            </a:r>
            <a:endParaRPr lang="de-DE" dirty="0"/>
          </a:p>
        </p:txBody>
      </p:sp>
      <p:sp>
        <p:nvSpPr>
          <p:cNvPr id="8" name="Foliennummernplatzhalter 8"/>
          <p:cNvSpPr txBox="1">
            <a:spLocks/>
          </p:cNvSpPr>
          <p:nvPr/>
        </p:nvSpPr>
        <p:spPr>
          <a:xfrm>
            <a:off x="898530" y="4402055"/>
            <a:ext cx="2135183" cy="31235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de-DE"/>
            </a:defPPr>
            <a:lvl1pPr marL="0" marR="0" indent="0" algn="l" defTabSz="685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kern="1200">
                <a:solidFill>
                  <a:schemeClr val="tx1"/>
                </a:solidFill>
                <a:latin typeface="Minion Pro" pitchFamily="18" charset="0"/>
                <a:ea typeface="Verdana" charset="0"/>
                <a:cs typeface="Verdana" charset="0"/>
              </a:defRPr>
            </a:lvl1pPr>
            <a:lvl2pPr marL="0" indent="0" algn="l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685983" rtl="0" eaLnBrk="1" latinLnBrk="0" hangingPunct="1">
              <a:lnSpc>
                <a:spcPct val="100000"/>
              </a:lnSpc>
              <a:spcBef>
                <a:spcPts val="0"/>
              </a:spcBef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Landeshauptstadt </a:t>
            </a:r>
          </a:p>
          <a:p>
            <a:r>
              <a:rPr lang="de-DE" dirty="0" smtClean="0"/>
              <a:t>Düsseldorf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6229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esseldorf PowerPoint Master">
  <a:themeElements>
    <a:clrScheme name="NähetrifftFreiheit">
      <a:dk1>
        <a:srgbClr val="000000"/>
      </a:dk1>
      <a:lt1>
        <a:srgbClr val="FFFFFF"/>
      </a:lt1>
      <a:dk2>
        <a:srgbClr val="DADADA"/>
      </a:dk2>
      <a:lt2>
        <a:srgbClr val="E3051B"/>
      </a:lt2>
      <a:accent1>
        <a:srgbClr val="009EE3"/>
      </a:accent1>
      <a:accent2>
        <a:srgbClr val="59A028"/>
      </a:accent2>
      <a:accent3>
        <a:srgbClr val="005DA0"/>
      </a:accent3>
      <a:accent4>
        <a:srgbClr val="993386"/>
      </a:accent4>
      <a:accent5>
        <a:srgbClr val="F7A600"/>
      </a:accent5>
      <a:accent6>
        <a:srgbClr val="AFCA05"/>
      </a:accent6>
      <a:hlink>
        <a:srgbClr val="009DE2"/>
      </a:hlink>
      <a:folHlink>
        <a:srgbClr val="000000"/>
      </a:folHlink>
    </a:clrScheme>
    <a:fontScheme name="Düsseldorf Circular">
      <a:majorFont>
        <a:latin typeface="Duesseldorf Circular TT Black"/>
        <a:ea typeface=""/>
        <a:cs typeface=""/>
      </a:majorFont>
      <a:minorFont>
        <a:latin typeface="Duesseldorf Circular TT Book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PPT_Master_Verwaltung" id="{337CBC05-6191-9A46-80CE-03A1CC6317B0}" vid="{8C24D1F3-C6AD-B249-9CF4-4EA48789FD54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Lariss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PPT_Master_Verwaltung</Template>
  <TotalTime>0</TotalTime>
  <Words>581</Words>
  <Application>Microsoft Office PowerPoint</Application>
  <PresentationFormat>Benutzerdefiniert</PresentationFormat>
  <Paragraphs>128</Paragraphs>
  <Slides>9</Slides>
  <Notes>9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Duesseldorf PowerPoint Master</vt:lpstr>
      <vt:lpstr>Pressekonferenz der Landeshauptstadt Düsseldorf</vt:lpstr>
      <vt:lpstr>Haushaltsplan 2019 – Übersicht </vt:lpstr>
      <vt:lpstr>Haushaltsplan 2019 - Erträge  </vt:lpstr>
      <vt:lpstr>Haushaltsplan 2019 - Aufwendungen </vt:lpstr>
      <vt:lpstr>Gewerbesteuererträge seit 2010</vt:lpstr>
      <vt:lpstr>Entwicklung Jahresergebnisse 2010 - 2022 </vt:lpstr>
      <vt:lpstr>Entwicklung der Ausgleichsrücklage jeweils zum 31.12. </vt:lpstr>
      <vt:lpstr>Haushaltsplan 2019 – Investitionsvolumen von 243,4 Mio. Euro</vt:lpstr>
      <vt:lpstr>PowerPoint-Präsentation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Office-Anwender</dc:creator>
  <cp:lastModifiedBy>Frisch, Michael</cp:lastModifiedBy>
  <cp:revision>84</cp:revision>
  <cp:lastPrinted>2018-09-19T13:55:47Z</cp:lastPrinted>
  <dcterms:created xsi:type="dcterms:W3CDTF">2018-06-07T09:56:38Z</dcterms:created>
  <dcterms:modified xsi:type="dcterms:W3CDTF">2018-09-20T08:25:14Z</dcterms:modified>
</cp:coreProperties>
</file>