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1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8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11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8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3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0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83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6A78-7D3B-4C7E-9A00-06DD57A1F5CE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6527-74F4-4806-8BCF-A72CBD4A0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4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Raumpläne mit Skizzen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Wahlabend 13.09.2020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63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079" y="5711242"/>
            <a:ext cx="5486400" cy="566738"/>
          </a:xfrm>
        </p:spPr>
        <p:txBody>
          <a:bodyPr/>
          <a:lstStyle/>
          <a:p>
            <a:r>
              <a:rPr lang="de-DE" smtClean="0"/>
              <a:t>Window</a:t>
            </a:r>
            <a:endParaRPr lang="de-DE"/>
          </a:p>
        </p:txBody>
      </p:sp>
      <p:pic>
        <p:nvPicPr>
          <p:cNvPr id="5" name="Bildplatzhalter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954" y="1117828"/>
            <a:ext cx="5976664" cy="5521781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66939" y="260648"/>
            <a:ext cx="5486400" cy="804862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b="1" dirty="0" smtClean="0"/>
              <a:t>HFA-Saal – Bündnis 90/ Die Grünen</a:t>
            </a:r>
          </a:p>
          <a:p>
            <a:pPr algn="ctr"/>
            <a:r>
              <a:rPr lang="de-DE" b="1" dirty="0" smtClean="0"/>
              <a:t>Zugelassene Personen: 35 (9 an Stehtischen, 26 am Tisch)</a:t>
            </a:r>
            <a:endParaRPr lang="de-DE" b="1" dirty="0"/>
          </a:p>
        </p:txBody>
      </p:sp>
      <p:sp>
        <p:nvSpPr>
          <p:cNvPr id="8" name="Flussdiagramm: Zusammenführung 7"/>
          <p:cNvSpPr/>
          <p:nvPr/>
        </p:nvSpPr>
        <p:spPr>
          <a:xfrm>
            <a:off x="1951503" y="541976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Zusammenführung 8"/>
          <p:cNvSpPr/>
          <p:nvPr/>
        </p:nvSpPr>
        <p:spPr>
          <a:xfrm>
            <a:off x="1978770" y="4839298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Zusammenführung 9"/>
          <p:cNvSpPr/>
          <p:nvPr/>
        </p:nvSpPr>
        <p:spPr>
          <a:xfrm>
            <a:off x="1980400" y="4267634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ung 10"/>
          <p:cNvSpPr/>
          <p:nvPr/>
        </p:nvSpPr>
        <p:spPr>
          <a:xfrm>
            <a:off x="1980400" y="3734564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ung 11"/>
          <p:cNvSpPr/>
          <p:nvPr/>
        </p:nvSpPr>
        <p:spPr>
          <a:xfrm>
            <a:off x="1959887" y="3158500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ung 12"/>
          <p:cNvSpPr/>
          <p:nvPr/>
        </p:nvSpPr>
        <p:spPr>
          <a:xfrm>
            <a:off x="3049944" y="559849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Zusammenführung 13"/>
          <p:cNvSpPr/>
          <p:nvPr/>
        </p:nvSpPr>
        <p:spPr>
          <a:xfrm>
            <a:off x="3174636" y="5053503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Zusammenführung 14"/>
          <p:cNvSpPr/>
          <p:nvPr/>
        </p:nvSpPr>
        <p:spPr>
          <a:xfrm>
            <a:off x="3237708" y="452824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Zusammenführung 15"/>
          <p:cNvSpPr/>
          <p:nvPr/>
        </p:nvSpPr>
        <p:spPr>
          <a:xfrm>
            <a:off x="4871076" y="344653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Zusammenführung 16"/>
          <p:cNvSpPr/>
          <p:nvPr/>
        </p:nvSpPr>
        <p:spPr>
          <a:xfrm>
            <a:off x="4543791" y="284093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Zusammenführung 17"/>
          <p:cNvSpPr/>
          <p:nvPr/>
        </p:nvSpPr>
        <p:spPr>
          <a:xfrm>
            <a:off x="3630315" y="284318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Zusammenführung 18"/>
          <p:cNvSpPr/>
          <p:nvPr/>
        </p:nvSpPr>
        <p:spPr>
          <a:xfrm>
            <a:off x="3407988" y="3408543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Zusammenführung 19"/>
          <p:cNvSpPr/>
          <p:nvPr/>
        </p:nvSpPr>
        <p:spPr>
          <a:xfrm>
            <a:off x="3294457" y="395829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Zusammenführung 20"/>
          <p:cNvSpPr/>
          <p:nvPr/>
        </p:nvSpPr>
        <p:spPr>
          <a:xfrm>
            <a:off x="6271983" y="269691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Zusammenführung 21"/>
          <p:cNvSpPr/>
          <p:nvPr/>
        </p:nvSpPr>
        <p:spPr>
          <a:xfrm>
            <a:off x="6271983" y="326097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Zusammenführung 22"/>
          <p:cNvSpPr/>
          <p:nvPr/>
        </p:nvSpPr>
        <p:spPr>
          <a:xfrm>
            <a:off x="6271983" y="383558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Zusammenführung 23"/>
          <p:cNvSpPr/>
          <p:nvPr/>
        </p:nvSpPr>
        <p:spPr>
          <a:xfrm>
            <a:off x="6271983" y="439924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Zusammenführung 24"/>
          <p:cNvSpPr/>
          <p:nvPr/>
        </p:nvSpPr>
        <p:spPr>
          <a:xfrm>
            <a:off x="5096830" y="455837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lussdiagramm: Zusammenführung 25"/>
          <p:cNvSpPr/>
          <p:nvPr/>
        </p:nvSpPr>
        <p:spPr>
          <a:xfrm>
            <a:off x="4960929" y="395829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ussdiagramm: Zusammenführung 26"/>
          <p:cNvSpPr/>
          <p:nvPr/>
        </p:nvSpPr>
        <p:spPr>
          <a:xfrm>
            <a:off x="2214048" y="184766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Zusammenführung 27"/>
          <p:cNvSpPr/>
          <p:nvPr/>
        </p:nvSpPr>
        <p:spPr>
          <a:xfrm>
            <a:off x="2671583" y="156432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Zusammenführung 28"/>
          <p:cNvSpPr/>
          <p:nvPr/>
        </p:nvSpPr>
        <p:spPr>
          <a:xfrm>
            <a:off x="3716633" y="121821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Zusammenführung 29"/>
          <p:cNvSpPr/>
          <p:nvPr/>
        </p:nvSpPr>
        <p:spPr>
          <a:xfrm>
            <a:off x="4583900" y="121821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Zusammenführung 30"/>
          <p:cNvSpPr/>
          <p:nvPr/>
        </p:nvSpPr>
        <p:spPr>
          <a:xfrm>
            <a:off x="5478878" y="150588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Zusammenführung 31"/>
          <p:cNvSpPr/>
          <p:nvPr/>
        </p:nvSpPr>
        <p:spPr>
          <a:xfrm>
            <a:off x="5976954" y="184047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ussdiagramm: Zusammenführung 34"/>
          <p:cNvSpPr/>
          <p:nvPr/>
        </p:nvSpPr>
        <p:spPr>
          <a:xfrm>
            <a:off x="1959887" y="260686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4687807" y="5310115"/>
            <a:ext cx="2711327" cy="126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Wolke 36"/>
          <p:cNvSpPr/>
          <p:nvPr/>
        </p:nvSpPr>
        <p:spPr>
          <a:xfrm>
            <a:off x="4568667" y="6283858"/>
            <a:ext cx="119140" cy="1440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ussdiagramm: Verbindungsstelle 37"/>
          <p:cNvSpPr/>
          <p:nvPr/>
        </p:nvSpPr>
        <p:spPr>
          <a:xfrm>
            <a:off x="4111743" y="4779096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ussdiagramm: Zusammenführung 43"/>
          <p:cNvSpPr/>
          <p:nvPr/>
        </p:nvSpPr>
        <p:spPr>
          <a:xfrm>
            <a:off x="4556404" y="484641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lussdiagramm: Zusammenführung 44"/>
          <p:cNvSpPr/>
          <p:nvPr/>
        </p:nvSpPr>
        <p:spPr>
          <a:xfrm>
            <a:off x="4188977" y="5204925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Flussdiagramm: Zusammenführung 46"/>
          <p:cNvSpPr/>
          <p:nvPr/>
        </p:nvSpPr>
        <p:spPr>
          <a:xfrm>
            <a:off x="3968179" y="467226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lussdiagramm: Verbindungsstelle 47"/>
          <p:cNvSpPr/>
          <p:nvPr/>
        </p:nvSpPr>
        <p:spPr>
          <a:xfrm>
            <a:off x="5034217" y="5835338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lussdiagramm: Zusammenführung 48"/>
          <p:cNvSpPr/>
          <p:nvPr/>
        </p:nvSpPr>
        <p:spPr>
          <a:xfrm>
            <a:off x="5478878" y="5902653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Flussdiagramm: Zusammenführung 49"/>
          <p:cNvSpPr/>
          <p:nvPr/>
        </p:nvSpPr>
        <p:spPr>
          <a:xfrm>
            <a:off x="5111451" y="6261167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Flussdiagramm: Zusammenführung 50"/>
          <p:cNvSpPr/>
          <p:nvPr/>
        </p:nvSpPr>
        <p:spPr>
          <a:xfrm>
            <a:off x="4890653" y="5728503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Verbindungsstelle 51"/>
          <p:cNvSpPr/>
          <p:nvPr/>
        </p:nvSpPr>
        <p:spPr>
          <a:xfrm>
            <a:off x="6632023" y="5647279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lussdiagramm: Zusammenführung 52"/>
          <p:cNvSpPr/>
          <p:nvPr/>
        </p:nvSpPr>
        <p:spPr>
          <a:xfrm>
            <a:off x="7076684" y="571459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lussdiagramm: Zusammenführung 53"/>
          <p:cNvSpPr/>
          <p:nvPr/>
        </p:nvSpPr>
        <p:spPr>
          <a:xfrm>
            <a:off x="6709257" y="6073108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lussdiagramm: Zusammenführung 54"/>
          <p:cNvSpPr/>
          <p:nvPr/>
        </p:nvSpPr>
        <p:spPr>
          <a:xfrm>
            <a:off x="6488459" y="554044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 rot="19857880">
            <a:off x="2718567" y="1958273"/>
            <a:ext cx="680322" cy="400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 rot="16200000">
            <a:off x="2408197" y="2881760"/>
            <a:ext cx="680322" cy="60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 rot="16446516">
            <a:off x="2509293" y="3695364"/>
            <a:ext cx="680322" cy="60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 rot="19024443">
            <a:off x="3073927" y="2230863"/>
            <a:ext cx="680322" cy="60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Pfeil nach unten 60"/>
          <p:cNvSpPr/>
          <p:nvPr/>
        </p:nvSpPr>
        <p:spPr>
          <a:xfrm>
            <a:off x="3918347" y="5923750"/>
            <a:ext cx="216024" cy="49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Pfeil nach unten 62"/>
          <p:cNvSpPr/>
          <p:nvPr/>
        </p:nvSpPr>
        <p:spPr>
          <a:xfrm rot="10800000">
            <a:off x="4307069" y="5884350"/>
            <a:ext cx="216024" cy="49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3923513" y="6474849"/>
            <a:ext cx="554914" cy="193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026359" y="1649901"/>
            <a:ext cx="661448" cy="168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4079415" y="2352042"/>
            <a:ext cx="661448" cy="168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 rot="2467624">
            <a:off x="4937380" y="1915836"/>
            <a:ext cx="740094" cy="967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5588586" y="2750877"/>
            <a:ext cx="532384" cy="32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21165848">
            <a:off x="5413795" y="3533470"/>
            <a:ext cx="532384" cy="32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5605150" y="4357845"/>
            <a:ext cx="438320" cy="34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7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19672" y="404664"/>
            <a:ext cx="5486400" cy="80486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de-DE" b="1" dirty="0" smtClean="0"/>
              <a:t>Ältestenratssaal </a:t>
            </a:r>
            <a:r>
              <a:rPr lang="de-DE" b="1" dirty="0"/>
              <a:t>– </a:t>
            </a:r>
            <a:r>
              <a:rPr lang="de-DE" b="1" dirty="0" smtClean="0"/>
              <a:t>FDP</a:t>
            </a:r>
            <a:endParaRPr lang="de-DE" b="1" dirty="0"/>
          </a:p>
          <a:p>
            <a:pPr algn="ctr"/>
            <a:r>
              <a:rPr lang="de-DE" b="1" dirty="0"/>
              <a:t>Zugelassene Personen: </a:t>
            </a:r>
            <a:r>
              <a:rPr lang="de-DE" b="1" dirty="0" smtClean="0"/>
              <a:t>25 (9 </a:t>
            </a:r>
            <a:r>
              <a:rPr lang="de-DE" b="1" dirty="0"/>
              <a:t>an Stehtischen, </a:t>
            </a:r>
            <a:r>
              <a:rPr lang="de-DE" b="1" dirty="0" smtClean="0"/>
              <a:t>16 </a:t>
            </a:r>
            <a:r>
              <a:rPr lang="de-DE" b="1" dirty="0"/>
              <a:t>am Tisch)</a:t>
            </a:r>
          </a:p>
          <a:p>
            <a:pPr algn="ctr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3144" y="411312"/>
            <a:ext cx="38195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ussdiagramm: Zusammenführung 5"/>
          <p:cNvSpPr/>
          <p:nvPr/>
        </p:nvSpPr>
        <p:spPr>
          <a:xfrm>
            <a:off x="3275856" y="281477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Zusammenführung 7"/>
          <p:cNvSpPr/>
          <p:nvPr/>
        </p:nvSpPr>
        <p:spPr>
          <a:xfrm>
            <a:off x="3131840" y="450675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Zusammenführung 8"/>
          <p:cNvSpPr/>
          <p:nvPr/>
        </p:nvSpPr>
        <p:spPr>
          <a:xfrm>
            <a:off x="3846287" y="478081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Zusammenführung 9"/>
          <p:cNvSpPr/>
          <p:nvPr/>
        </p:nvSpPr>
        <p:spPr>
          <a:xfrm>
            <a:off x="4602906" y="479479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ung 10"/>
          <p:cNvSpPr/>
          <p:nvPr/>
        </p:nvSpPr>
        <p:spPr>
          <a:xfrm>
            <a:off x="5326500" y="479479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ung 11"/>
          <p:cNvSpPr/>
          <p:nvPr/>
        </p:nvSpPr>
        <p:spPr>
          <a:xfrm>
            <a:off x="6012160" y="478056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ung 12"/>
          <p:cNvSpPr/>
          <p:nvPr/>
        </p:nvSpPr>
        <p:spPr>
          <a:xfrm>
            <a:off x="6804248" y="443711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Zusammenführung 14"/>
          <p:cNvSpPr/>
          <p:nvPr/>
        </p:nvSpPr>
        <p:spPr>
          <a:xfrm>
            <a:off x="6804248" y="2821470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Zusammenführung 15"/>
          <p:cNvSpPr/>
          <p:nvPr/>
        </p:nvSpPr>
        <p:spPr>
          <a:xfrm>
            <a:off x="6156176" y="252674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Zusammenführung 16"/>
          <p:cNvSpPr/>
          <p:nvPr/>
        </p:nvSpPr>
        <p:spPr>
          <a:xfrm>
            <a:off x="5436096" y="2533438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Zusammenführung 17"/>
          <p:cNvSpPr/>
          <p:nvPr/>
        </p:nvSpPr>
        <p:spPr>
          <a:xfrm>
            <a:off x="4716016" y="252674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Zusammenführung 18"/>
          <p:cNvSpPr/>
          <p:nvPr/>
        </p:nvSpPr>
        <p:spPr>
          <a:xfrm>
            <a:off x="3941087" y="252674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7164288" y="3109502"/>
            <a:ext cx="432048" cy="942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2699792" y="3212976"/>
            <a:ext cx="432048" cy="1293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1619672" y="3796705"/>
            <a:ext cx="864096" cy="1576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/>
          <p:cNvSpPr/>
          <p:nvPr/>
        </p:nvSpPr>
        <p:spPr>
          <a:xfrm rot="1265267">
            <a:off x="2833684" y="3193786"/>
            <a:ext cx="382240" cy="509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 rot="1265267">
            <a:off x="7085013" y="3959569"/>
            <a:ext cx="382240" cy="509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 rot="20680887">
            <a:off x="2852013" y="3959568"/>
            <a:ext cx="382240" cy="509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 rot="9384883">
            <a:off x="7088858" y="3182012"/>
            <a:ext cx="382240" cy="509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Zusammenführung 6"/>
          <p:cNvSpPr/>
          <p:nvPr/>
        </p:nvSpPr>
        <p:spPr>
          <a:xfrm>
            <a:off x="2880788" y="330431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Zusammenführung 21"/>
          <p:cNvSpPr/>
          <p:nvPr/>
        </p:nvSpPr>
        <p:spPr>
          <a:xfrm>
            <a:off x="2880788" y="3926078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Zusammenführung 13"/>
          <p:cNvSpPr/>
          <p:nvPr/>
        </p:nvSpPr>
        <p:spPr>
          <a:xfrm>
            <a:off x="7092280" y="332504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Zusammenführung 20"/>
          <p:cNvSpPr/>
          <p:nvPr/>
        </p:nvSpPr>
        <p:spPr>
          <a:xfrm>
            <a:off x="7132117" y="3926077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Verbindungsstelle 29"/>
          <p:cNvSpPr/>
          <p:nvPr/>
        </p:nvSpPr>
        <p:spPr>
          <a:xfrm rot="5400000">
            <a:off x="1990859" y="4776402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Zusammenführung 30"/>
          <p:cNvSpPr/>
          <p:nvPr/>
        </p:nvSpPr>
        <p:spPr>
          <a:xfrm rot="5400000">
            <a:off x="2330426" y="5140657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Zusammenführung 31"/>
          <p:cNvSpPr/>
          <p:nvPr/>
        </p:nvSpPr>
        <p:spPr>
          <a:xfrm rot="5400000">
            <a:off x="1883387" y="515538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Zusammenführung 32"/>
          <p:cNvSpPr/>
          <p:nvPr/>
        </p:nvSpPr>
        <p:spPr>
          <a:xfrm rot="5400000">
            <a:off x="1776138" y="471164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Verbindungsstelle 33"/>
          <p:cNvSpPr/>
          <p:nvPr/>
        </p:nvSpPr>
        <p:spPr>
          <a:xfrm rot="19631613">
            <a:off x="1941118" y="3799815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ussdiagramm: Zusammenführung 34"/>
          <p:cNvSpPr/>
          <p:nvPr/>
        </p:nvSpPr>
        <p:spPr>
          <a:xfrm rot="19631613">
            <a:off x="2320455" y="4130137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ussdiagramm: Zusammenführung 37"/>
          <p:cNvSpPr/>
          <p:nvPr/>
        </p:nvSpPr>
        <p:spPr>
          <a:xfrm rot="5400000">
            <a:off x="2018881" y="227420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lussdiagramm: Zusammenführung 38"/>
          <p:cNvSpPr/>
          <p:nvPr/>
        </p:nvSpPr>
        <p:spPr>
          <a:xfrm rot="5400000">
            <a:off x="1749633" y="4019557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ussdiagramm: Zusammenführung 39"/>
          <p:cNvSpPr/>
          <p:nvPr/>
        </p:nvSpPr>
        <p:spPr>
          <a:xfrm rot="5400000">
            <a:off x="2140749" y="357415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Zusammenführung 40"/>
          <p:cNvSpPr/>
          <p:nvPr/>
        </p:nvSpPr>
        <p:spPr>
          <a:xfrm rot="5400000">
            <a:off x="2841852" y="227389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ussdiagramm: Zusammenführung 41"/>
          <p:cNvSpPr/>
          <p:nvPr/>
        </p:nvSpPr>
        <p:spPr>
          <a:xfrm rot="5400000">
            <a:off x="2416466" y="477748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Verbindungsstelle 42"/>
          <p:cNvSpPr/>
          <p:nvPr/>
        </p:nvSpPr>
        <p:spPr>
          <a:xfrm rot="19631613">
            <a:off x="2332232" y="2168541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1398163" y="3276937"/>
            <a:ext cx="576064" cy="256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 rot="10800000">
            <a:off x="1331640" y="2722590"/>
            <a:ext cx="576064" cy="256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0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2939" r="40950" b="10254"/>
          <a:stretch/>
        </p:blipFill>
        <p:spPr bwMode="auto">
          <a:xfrm>
            <a:off x="1547664" y="1052736"/>
            <a:ext cx="5876056" cy="556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1619672" y="260648"/>
            <a:ext cx="5486400" cy="80486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de-DE" b="1" dirty="0" smtClean="0"/>
              <a:t>Cafeteria – Die Linke</a:t>
            </a:r>
            <a:endParaRPr lang="de-DE" b="1" dirty="0"/>
          </a:p>
          <a:p>
            <a:pPr algn="ctr"/>
            <a:r>
              <a:rPr lang="de-DE" b="1" dirty="0"/>
              <a:t>Zugelassene Personen: </a:t>
            </a:r>
            <a:r>
              <a:rPr lang="de-DE" b="1" dirty="0" smtClean="0"/>
              <a:t>25 (10 </a:t>
            </a:r>
            <a:r>
              <a:rPr lang="de-DE" b="1" dirty="0"/>
              <a:t>an Stehtischen, </a:t>
            </a:r>
            <a:r>
              <a:rPr lang="de-DE" b="1" dirty="0" smtClean="0"/>
              <a:t>15 </a:t>
            </a:r>
            <a:r>
              <a:rPr lang="de-DE" b="1" dirty="0"/>
              <a:t>am Tisch)</a:t>
            </a:r>
          </a:p>
          <a:p>
            <a:pPr algn="ctr"/>
            <a:endParaRPr lang="de-DE" dirty="0"/>
          </a:p>
        </p:txBody>
      </p:sp>
      <p:sp>
        <p:nvSpPr>
          <p:cNvPr id="12" name="Flussdiagramm: Verbindungsstelle 11"/>
          <p:cNvSpPr/>
          <p:nvPr/>
        </p:nvSpPr>
        <p:spPr>
          <a:xfrm rot="5400000">
            <a:off x="4978049" y="5589240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ung 12"/>
          <p:cNvSpPr/>
          <p:nvPr/>
        </p:nvSpPr>
        <p:spPr>
          <a:xfrm rot="5400000">
            <a:off x="4834049" y="5668423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" name="Flussdiagramm: Zusammenführung 13"/>
          <p:cNvSpPr/>
          <p:nvPr/>
        </p:nvSpPr>
        <p:spPr>
          <a:xfrm rot="5400000">
            <a:off x="5266089" y="5524423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5" name="Flussdiagramm: Zusammenführung 14"/>
          <p:cNvSpPr/>
          <p:nvPr/>
        </p:nvSpPr>
        <p:spPr>
          <a:xfrm rot="5400000">
            <a:off x="4959624" y="593846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6" name="Flussdiagramm: Zusammenführung 15"/>
          <p:cNvSpPr/>
          <p:nvPr/>
        </p:nvSpPr>
        <p:spPr>
          <a:xfrm rot="5400000">
            <a:off x="5266089" y="586646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7" name="Flussdiagramm: Zusammenführung 16"/>
          <p:cNvSpPr/>
          <p:nvPr/>
        </p:nvSpPr>
        <p:spPr>
          <a:xfrm rot="5400000">
            <a:off x="5003846" y="5439543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Flussdiagramm: Verbindungsstelle 17"/>
          <p:cNvSpPr/>
          <p:nvPr/>
        </p:nvSpPr>
        <p:spPr>
          <a:xfrm rot="5400000">
            <a:off x="5940152" y="5018577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Zusammenführung 18"/>
          <p:cNvSpPr/>
          <p:nvPr/>
        </p:nvSpPr>
        <p:spPr>
          <a:xfrm rot="5400000">
            <a:off x="5796152" y="509776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0" name="Flussdiagramm: Zusammenführung 19"/>
          <p:cNvSpPr/>
          <p:nvPr/>
        </p:nvSpPr>
        <p:spPr>
          <a:xfrm rot="5400000">
            <a:off x="6228192" y="495376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1" name="Flussdiagramm: Zusammenführung 20"/>
          <p:cNvSpPr/>
          <p:nvPr/>
        </p:nvSpPr>
        <p:spPr>
          <a:xfrm rot="5400000">
            <a:off x="5921727" y="536779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2" name="Flussdiagramm: Zusammenführung 21"/>
          <p:cNvSpPr/>
          <p:nvPr/>
        </p:nvSpPr>
        <p:spPr>
          <a:xfrm rot="5400000">
            <a:off x="6228192" y="529579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3" name="Flussdiagramm: Zusammenführung 22"/>
          <p:cNvSpPr/>
          <p:nvPr/>
        </p:nvSpPr>
        <p:spPr>
          <a:xfrm rot="5400000">
            <a:off x="5965949" y="486888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5" name="Rechteck 4"/>
          <p:cNvSpPr/>
          <p:nvPr/>
        </p:nvSpPr>
        <p:spPr>
          <a:xfrm rot="21214785">
            <a:off x="4408230" y="2201471"/>
            <a:ext cx="160996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978049" y="2935154"/>
            <a:ext cx="1015678" cy="853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 rot="5075250">
            <a:off x="4399423" y="3265575"/>
            <a:ext cx="988948" cy="362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 rot="5075250">
            <a:off x="5334515" y="3421447"/>
            <a:ext cx="1429026" cy="319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Zusammenführung 28"/>
          <p:cNvSpPr/>
          <p:nvPr/>
        </p:nvSpPr>
        <p:spPr>
          <a:xfrm rot="5400000">
            <a:off x="4554142" y="3725431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0" name="Flussdiagramm: Zusammenführung 29"/>
          <p:cNvSpPr/>
          <p:nvPr/>
        </p:nvSpPr>
        <p:spPr>
          <a:xfrm rot="5400000">
            <a:off x="4522816" y="3347799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" name="Flussdiagramm: Zusammenführung 30"/>
          <p:cNvSpPr/>
          <p:nvPr/>
        </p:nvSpPr>
        <p:spPr>
          <a:xfrm rot="5400000">
            <a:off x="4482142" y="2972235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4" name="Flussdiagramm: Zusammenführung 33"/>
          <p:cNvSpPr/>
          <p:nvPr/>
        </p:nvSpPr>
        <p:spPr>
          <a:xfrm rot="5400000">
            <a:off x="5084884" y="2984819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5" name="Flussdiagramm: Zusammenführung 34"/>
          <p:cNvSpPr/>
          <p:nvPr/>
        </p:nvSpPr>
        <p:spPr>
          <a:xfrm rot="5400000">
            <a:off x="5120978" y="3316886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6" name="Flussdiagramm: Zusammenführung 35"/>
          <p:cNvSpPr/>
          <p:nvPr/>
        </p:nvSpPr>
        <p:spPr>
          <a:xfrm rot="5400000">
            <a:off x="5158069" y="364504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7" name="Flussdiagramm: Zusammenführung 36"/>
          <p:cNvSpPr/>
          <p:nvPr/>
        </p:nvSpPr>
        <p:spPr>
          <a:xfrm rot="5400000">
            <a:off x="5620942" y="310378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8" name="Flussdiagramm: Zusammenführung 37"/>
          <p:cNvSpPr/>
          <p:nvPr/>
        </p:nvSpPr>
        <p:spPr>
          <a:xfrm rot="5400000">
            <a:off x="5654508" y="3446822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9" name="Flussdiagramm: Zusammenführung 38"/>
          <p:cNvSpPr/>
          <p:nvPr/>
        </p:nvSpPr>
        <p:spPr>
          <a:xfrm rot="5400000">
            <a:off x="4881013" y="4007712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0" name="Flussdiagramm: Zusammenführung 39"/>
          <p:cNvSpPr/>
          <p:nvPr/>
        </p:nvSpPr>
        <p:spPr>
          <a:xfrm rot="5400000">
            <a:off x="6196483" y="2835328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1" name="Flussdiagramm: Zusammenführung 40"/>
          <p:cNvSpPr/>
          <p:nvPr/>
        </p:nvSpPr>
        <p:spPr>
          <a:xfrm rot="5400000">
            <a:off x="6229387" y="324778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3" name="Flussdiagramm: Zusammenführung 42"/>
          <p:cNvSpPr/>
          <p:nvPr/>
        </p:nvSpPr>
        <p:spPr>
          <a:xfrm rot="5400000">
            <a:off x="5708923" y="3831250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4" name="Flussdiagramm: Zusammenführung 43"/>
          <p:cNvSpPr/>
          <p:nvPr/>
        </p:nvSpPr>
        <p:spPr>
          <a:xfrm rot="5400000">
            <a:off x="6295463" y="4021171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5" name="Flussdiagramm: Zusammenführung 44"/>
          <p:cNvSpPr/>
          <p:nvPr/>
        </p:nvSpPr>
        <p:spPr>
          <a:xfrm rot="5400000">
            <a:off x="6267253" y="368601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7" name="Flussdiagramm: Zusammenführung 46"/>
          <p:cNvSpPr/>
          <p:nvPr/>
        </p:nvSpPr>
        <p:spPr>
          <a:xfrm rot="5400000">
            <a:off x="5968061" y="4327862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8" name="Pfeil nach rechts 47"/>
          <p:cNvSpPr/>
          <p:nvPr/>
        </p:nvSpPr>
        <p:spPr>
          <a:xfrm rot="10268786">
            <a:off x="4322646" y="4558124"/>
            <a:ext cx="462991" cy="13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21163424">
            <a:off x="4371266" y="4766000"/>
            <a:ext cx="462991" cy="13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2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/>
          <a:stretch/>
        </p:blipFill>
        <p:spPr bwMode="auto">
          <a:xfrm>
            <a:off x="107504" y="1340768"/>
            <a:ext cx="8678606" cy="52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619672" y="260648"/>
            <a:ext cx="5486400" cy="80486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de-DE" b="1" dirty="0" smtClean="0"/>
              <a:t>Sitzungssaal 1. OG - SPD</a:t>
            </a:r>
            <a:endParaRPr lang="de-DE" b="1" dirty="0"/>
          </a:p>
          <a:p>
            <a:pPr algn="ctr"/>
            <a:r>
              <a:rPr lang="de-DE" b="1" dirty="0"/>
              <a:t>Zugelassene Personen: 5</a:t>
            </a:r>
            <a:r>
              <a:rPr lang="de-DE" b="1" dirty="0" smtClean="0"/>
              <a:t>5 (34 </a:t>
            </a:r>
            <a:r>
              <a:rPr lang="de-DE" b="1" dirty="0"/>
              <a:t>an Stehtischen, </a:t>
            </a:r>
            <a:r>
              <a:rPr lang="de-DE" b="1" dirty="0" smtClean="0"/>
              <a:t>21 </a:t>
            </a:r>
            <a:r>
              <a:rPr lang="de-DE" b="1" dirty="0"/>
              <a:t>am Tisch)</a:t>
            </a:r>
          </a:p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907704" y="3429000"/>
            <a:ext cx="4731513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95536" y="5085184"/>
            <a:ext cx="30243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5400000">
            <a:off x="-540568" y="2924944"/>
            <a:ext cx="316835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rot="10800000">
            <a:off x="2483768" y="2060848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5400000">
            <a:off x="6591680" y="2496352"/>
            <a:ext cx="1080120" cy="78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5400000">
            <a:off x="6029199" y="3152310"/>
            <a:ext cx="944485" cy="39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5400000">
            <a:off x="7974378" y="3168583"/>
            <a:ext cx="4680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Zusammenführung 16"/>
          <p:cNvSpPr/>
          <p:nvPr/>
        </p:nvSpPr>
        <p:spPr>
          <a:xfrm>
            <a:off x="2397575" y="167627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Zusammenführung 17"/>
          <p:cNvSpPr/>
          <p:nvPr/>
        </p:nvSpPr>
        <p:spPr>
          <a:xfrm>
            <a:off x="3601424" y="167220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Zusammenführung 18"/>
          <p:cNvSpPr/>
          <p:nvPr/>
        </p:nvSpPr>
        <p:spPr>
          <a:xfrm>
            <a:off x="2992873" y="167627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Zusammenführung 19"/>
          <p:cNvSpPr/>
          <p:nvPr/>
        </p:nvSpPr>
        <p:spPr>
          <a:xfrm>
            <a:off x="4211960" y="167627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Zusammenführung 20"/>
          <p:cNvSpPr/>
          <p:nvPr/>
        </p:nvSpPr>
        <p:spPr>
          <a:xfrm>
            <a:off x="4824028" y="167627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Zusammenführung 21"/>
          <p:cNvSpPr/>
          <p:nvPr/>
        </p:nvSpPr>
        <p:spPr>
          <a:xfrm>
            <a:off x="5364088" y="167627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Zusammenführung 22"/>
          <p:cNvSpPr/>
          <p:nvPr/>
        </p:nvSpPr>
        <p:spPr>
          <a:xfrm>
            <a:off x="6013283" y="1637674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Zusammenführung 23"/>
          <p:cNvSpPr/>
          <p:nvPr/>
        </p:nvSpPr>
        <p:spPr>
          <a:xfrm>
            <a:off x="6595136" y="167220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Zusammenführung 24"/>
          <p:cNvSpPr/>
          <p:nvPr/>
        </p:nvSpPr>
        <p:spPr>
          <a:xfrm>
            <a:off x="7233386" y="1672209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lussdiagramm: Zusammenführung 25"/>
          <p:cNvSpPr/>
          <p:nvPr/>
        </p:nvSpPr>
        <p:spPr>
          <a:xfrm>
            <a:off x="7596336" y="2386113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ussdiagramm: Zusammenführung 26"/>
          <p:cNvSpPr/>
          <p:nvPr/>
        </p:nvSpPr>
        <p:spPr>
          <a:xfrm>
            <a:off x="7616614" y="308856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Zusammenführung 27"/>
          <p:cNvSpPr/>
          <p:nvPr/>
        </p:nvSpPr>
        <p:spPr>
          <a:xfrm>
            <a:off x="1949253" y="234888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Zusammenführung 28"/>
          <p:cNvSpPr/>
          <p:nvPr/>
        </p:nvSpPr>
        <p:spPr>
          <a:xfrm>
            <a:off x="2806880" y="273234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Zusammenführung 29"/>
          <p:cNvSpPr/>
          <p:nvPr/>
        </p:nvSpPr>
        <p:spPr>
          <a:xfrm>
            <a:off x="4194754" y="273234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Zusammenführung 30"/>
          <p:cNvSpPr/>
          <p:nvPr/>
        </p:nvSpPr>
        <p:spPr>
          <a:xfrm>
            <a:off x="3457408" y="2732345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Zusammenführung 31"/>
          <p:cNvSpPr/>
          <p:nvPr/>
        </p:nvSpPr>
        <p:spPr>
          <a:xfrm>
            <a:off x="5580112" y="272803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Zusammenführung 32"/>
          <p:cNvSpPr/>
          <p:nvPr/>
        </p:nvSpPr>
        <p:spPr>
          <a:xfrm>
            <a:off x="4932040" y="272803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Zusammenführung 33"/>
          <p:cNvSpPr/>
          <p:nvPr/>
        </p:nvSpPr>
        <p:spPr>
          <a:xfrm>
            <a:off x="6351185" y="2744923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ussdiagramm: Zusammenführung 34"/>
          <p:cNvSpPr/>
          <p:nvPr/>
        </p:nvSpPr>
        <p:spPr>
          <a:xfrm>
            <a:off x="6357425" y="3449961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279233" y="4157464"/>
            <a:ext cx="1685336" cy="99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802367" y="3232578"/>
            <a:ext cx="575035" cy="56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730768" y="4157464"/>
            <a:ext cx="78226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Zusammenführung 39"/>
          <p:cNvSpPr/>
          <p:nvPr/>
        </p:nvSpPr>
        <p:spPr>
          <a:xfrm>
            <a:off x="7619146" y="3825163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Zusammenführung 40"/>
          <p:cNvSpPr/>
          <p:nvPr/>
        </p:nvSpPr>
        <p:spPr>
          <a:xfrm>
            <a:off x="6977885" y="4157464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lussdiagramm: Zusammenführung 44"/>
          <p:cNvSpPr/>
          <p:nvPr/>
        </p:nvSpPr>
        <p:spPr>
          <a:xfrm rot="5400000">
            <a:off x="1083531" y="510910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Flussdiagramm: Verbindungsstelle 67"/>
          <p:cNvSpPr/>
          <p:nvPr/>
        </p:nvSpPr>
        <p:spPr>
          <a:xfrm rot="5400000">
            <a:off x="971851" y="5370112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lussdiagramm: Zusammenführung 68"/>
          <p:cNvSpPr/>
          <p:nvPr/>
        </p:nvSpPr>
        <p:spPr>
          <a:xfrm rot="5400000">
            <a:off x="1280346" y="575871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Flussdiagramm: Zusammenführung 69"/>
          <p:cNvSpPr/>
          <p:nvPr/>
        </p:nvSpPr>
        <p:spPr>
          <a:xfrm rot="5400000">
            <a:off x="789093" y="572116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Flussdiagramm: Zusammenführung 70"/>
          <p:cNvSpPr/>
          <p:nvPr/>
        </p:nvSpPr>
        <p:spPr>
          <a:xfrm rot="5400000">
            <a:off x="757130" y="530535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Flussdiagramm: Zusammenführung 71"/>
          <p:cNvSpPr/>
          <p:nvPr/>
        </p:nvSpPr>
        <p:spPr>
          <a:xfrm rot="5400000">
            <a:off x="1397458" y="537119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lussdiagramm: Zusammenführung 72"/>
          <p:cNvSpPr/>
          <p:nvPr/>
        </p:nvSpPr>
        <p:spPr>
          <a:xfrm rot="5400000">
            <a:off x="906926" y="287803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Flussdiagramm: Verbindungsstelle 73"/>
          <p:cNvSpPr/>
          <p:nvPr/>
        </p:nvSpPr>
        <p:spPr>
          <a:xfrm rot="5400000">
            <a:off x="795246" y="3127448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lussdiagramm: Zusammenführung 74"/>
          <p:cNvSpPr/>
          <p:nvPr/>
        </p:nvSpPr>
        <p:spPr>
          <a:xfrm rot="5400000">
            <a:off x="1103741" y="352764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Flussdiagramm: Zusammenführung 75"/>
          <p:cNvSpPr/>
          <p:nvPr/>
        </p:nvSpPr>
        <p:spPr>
          <a:xfrm rot="5400000">
            <a:off x="612488" y="3490095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Flussdiagramm: Zusammenführung 76"/>
          <p:cNvSpPr/>
          <p:nvPr/>
        </p:nvSpPr>
        <p:spPr>
          <a:xfrm rot="5400000">
            <a:off x="580525" y="307429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lussdiagramm: Zusammenführung 77"/>
          <p:cNvSpPr/>
          <p:nvPr/>
        </p:nvSpPr>
        <p:spPr>
          <a:xfrm rot="5400000">
            <a:off x="1220853" y="314013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lussdiagramm: Zusammenführung 78"/>
          <p:cNvSpPr/>
          <p:nvPr/>
        </p:nvSpPr>
        <p:spPr>
          <a:xfrm rot="5400000">
            <a:off x="2990567" y="464408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Flussdiagramm: Verbindungsstelle 79"/>
          <p:cNvSpPr/>
          <p:nvPr/>
        </p:nvSpPr>
        <p:spPr>
          <a:xfrm rot="5400000">
            <a:off x="2878887" y="4905088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Flussdiagramm: Zusammenführung 81"/>
          <p:cNvSpPr/>
          <p:nvPr/>
        </p:nvSpPr>
        <p:spPr>
          <a:xfrm rot="5400000">
            <a:off x="2696129" y="5256138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lussdiagramm: Zusammenführung 82"/>
          <p:cNvSpPr/>
          <p:nvPr/>
        </p:nvSpPr>
        <p:spPr>
          <a:xfrm rot="5400000">
            <a:off x="2664166" y="4840335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lussdiagramm: Zusammenführung 83"/>
          <p:cNvSpPr/>
          <p:nvPr/>
        </p:nvSpPr>
        <p:spPr>
          <a:xfrm rot="5400000">
            <a:off x="3170324" y="5330268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Flussdiagramm: Zusammenführung 84"/>
          <p:cNvSpPr/>
          <p:nvPr/>
        </p:nvSpPr>
        <p:spPr>
          <a:xfrm rot="5400000">
            <a:off x="3956201" y="351967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Flussdiagramm: Verbindungsstelle 85"/>
          <p:cNvSpPr/>
          <p:nvPr/>
        </p:nvSpPr>
        <p:spPr>
          <a:xfrm rot="5400000">
            <a:off x="3844521" y="3780682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Flussdiagramm: Zusammenführung 86"/>
          <p:cNvSpPr/>
          <p:nvPr/>
        </p:nvSpPr>
        <p:spPr>
          <a:xfrm rot="5400000">
            <a:off x="4153016" y="416928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Flussdiagramm: Zusammenführung 87"/>
          <p:cNvSpPr/>
          <p:nvPr/>
        </p:nvSpPr>
        <p:spPr>
          <a:xfrm rot="5400000">
            <a:off x="3661763" y="413173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Flussdiagramm: Zusammenführung 88"/>
          <p:cNvSpPr/>
          <p:nvPr/>
        </p:nvSpPr>
        <p:spPr>
          <a:xfrm rot="5400000">
            <a:off x="3629800" y="371592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Flussdiagramm: Zusammenführung 89"/>
          <p:cNvSpPr/>
          <p:nvPr/>
        </p:nvSpPr>
        <p:spPr>
          <a:xfrm rot="5400000">
            <a:off x="4270128" y="378176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Flussdiagramm: Zusammenführung 90"/>
          <p:cNvSpPr/>
          <p:nvPr/>
        </p:nvSpPr>
        <p:spPr>
          <a:xfrm rot="5400000">
            <a:off x="5413296" y="4764483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Flussdiagramm: Verbindungsstelle 91"/>
          <p:cNvSpPr/>
          <p:nvPr/>
        </p:nvSpPr>
        <p:spPr>
          <a:xfrm rot="5400000">
            <a:off x="5301616" y="5025489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Flussdiagramm: Zusammenführung 92"/>
          <p:cNvSpPr/>
          <p:nvPr/>
        </p:nvSpPr>
        <p:spPr>
          <a:xfrm rot="5400000">
            <a:off x="5610111" y="5414088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Flussdiagramm: Zusammenführung 93"/>
          <p:cNvSpPr/>
          <p:nvPr/>
        </p:nvSpPr>
        <p:spPr>
          <a:xfrm rot="5400000">
            <a:off x="5118858" y="537653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Flussdiagramm: Zusammenführung 94"/>
          <p:cNvSpPr/>
          <p:nvPr/>
        </p:nvSpPr>
        <p:spPr>
          <a:xfrm rot="5400000">
            <a:off x="5086895" y="496073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Flussdiagramm: Zusammenführung 95"/>
          <p:cNvSpPr/>
          <p:nvPr/>
        </p:nvSpPr>
        <p:spPr>
          <a:xfrm rot="5400000">
            <a:off x="5727223" y="502657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Flussdiagramm: Zusammenführung 96"/>
          <p:cNvSpPr/>
          <p:nvPr/>
        </p:nvSpPr>
        <p:spPr>
          <a:xfrm rot="5400000">
            <a:off x="7119242" y="501905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Flussdiagramm: Verbindungsstelle 97"/>
          <p:cNvSpPr/>
          <p:nvPr/>
        </p:nvSpPr>
        <p:spPr>
          <a:xfrm rot="5400000">
            <a:off x="7007562" y="5280057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Flussdiagramm: Zusammenführung 98"/>
          <p:cNvSpPr/>
          <p:nvPr/>
        </p:nvSpPr>
        <p:spPr>
          <a:xfrm rot="5400000">
            <a:off x="7316057" y="566865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Flussdiagramm: Zusammenführung 99"/>
          <p:cNvSpPr/>
          <p:nvPr/>
        </p:nvSpPr>
        <p:spPr>
          <a:xfrm rot="5400000">
            <a:off x="6824804" y="5631107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Flussdiagramm: Zusammenführung 100"/>
          <p:cNvSpPr/>
          <p:nvPr/>
        </p:nvSpPr>
        <p:spPr>
          <a:xfrm rot="5400000">
            <a:off x="6792841" y="521530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lussdiagramm: Zusammenführung 101"/>
          <p:cNvSpPr/>
          <p:nvPr/>
        </p:nvSpPr>
        <p:spPr>
          <a:xfrm rot="5400000">
            <a:off x="7433169" y="5281144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lussdiagramm: Zusammenführung 102"/>
          <p:cNvSpPr/>
          <p:nvPr/>
        </p:nvSpPr>
        <p:spPr>
          <a:xfrm rot="5400000">
            <a:off x="1582541" y="3999766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Flussdiagramm: Verbindungsstelle 103"/>
          <p:cNvSpPr/>
          <p:nvPr/>
        </p:nvSpPr>
        <p:spPr>
          <a:xfrm rot="5400000">
            <a:off x="1470861" y="4249175"/>
            <a:ext cx="432048" cy="4258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Flussdiagramm: Zusammenführung 104"/>
          <p:cNvSpPr/>
          <p:nvPr/>
        </p:nvSpPr>
        <p:spPr>
          <a:xfrm rot="5400000">
            <a:off x="1779356" y="4649371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Flussdiagramm: Zusammenführung 105"/>
          <p:cNvSpPr/>
          <p:nvPr/>
        </p:nvSpPr>
        <p:spPr>
          <a:xfrm rot="5400000">
            <a:off x="1288103" y="4611822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Flussdiagramm: Zusammenführung 106"/>
          <p:cNvSpPr/>
          <p:nvPr/>
        </p:nvSpPr>
        <p:spPr>
          <a:xfrm rot="5400000">
            <a:off x="1256140" y="419601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Flussdiagramm: Zusammenführung 107"/>
          <p:cNvSpPr/>
          <p:nvPr/>
        </p:nvSpPr>
        <p:spPr>
          <a:xfrm rot="5400000">
            <a:off x="1896468" y="4261859"/>
            <a:ext cx="221162" cy="2144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hteck 110"/>
          <p:cNvSpPr/>
          <p:nvPr/>
        </p:nvSpPr>
        <p:spPr>
          <a:xfrm>
            <a:off x="3938024" y="6262279"/>
            <a:ext cx="575035" cy="56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Pfeil nach unten 108"/>
          <p:cNvSpPr/>
          <p:nvPr/>
        </p:nvSpPr>
        <p:spPr>
          <a:xfrm>
            <a:off x="3695635" y="5938992"/>
            <a:ext cx="303991" cy="65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Pfeil nach unten 111"/>
          <p:cNvSpPr/>
          <p:nvPr/>
        </p:nvSpPr>
        <p:spPr>
          <a:xfrm rot="10800000">
            <a:off x="4458806" y="5908013"/>
            <a:ext cx="303991" cy="65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Plenarsaal_mit_Emporen_01-2019.pdf (GESCHÜTZT) - Adobe Acrobat Reader DC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769164"/>
            <a:ext cx="4032448" cy="6088836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3768" y="44624"/>
            <a:ext cx="3923299" cy="5760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Plenarsaal  - CDU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Zugelassene Personen: 65</a:t>
            </a:r>
          </a:p>
        </p:txBody>
      </p:sp>
      <p:sp>
        <p:nvSpPr>
          <p:cNvPr id="4" name="Flussdiagramm: Zusammenführung 3"/>
          <p:cNvSpPr/>
          <p:nvPr/>
        </p:nvSpPr>
        <p:spPr>
          <a:xfrm>
            <a:off x="4792595" y="279429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Zusammenführung 6"/>
          <p:cNvSpPr/>
          <p:nvPr/>
        </p:nvSpPr>
        <p:spPr>
          <a:xfrm>
            <a:off x="3921569" y="331131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Zusammenführung 7"/>
          <p:cNvSpPr/>
          <p:nvPr/>
        </p:nvSpPr>
        <p:spPr>
          <a:xfrm>
            <a:off x="4189472" y="345587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Zusammenführung 8"/>
          <p:cNvSpPr/>
          <p:nvPr/>
        </p:nvSpPr>
        <p:spPr>
          <a:xfrm>
            <a:off x="4526387" y="357301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Zusammenführung 9"/>
          <p:cNvSpPr/>
          <p:nvPr/>
        </p:nvSpPr>
        <p:spPr>
          <a:xfrm>
            <a:off x="3923928" y="2758855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ung 10"/>
          <p:cNvSpPr/>
          <p:nvPr/>
        </p:nvSpPr>
        <p:spPr>
          <a:xfrm>
            <a:off x="4189472" y="298929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ung 11"/>
          <p:cNvSpPr/>
          <p:nvPr/>
        </p:nvSpPr>
        <p:spPr>
          <a:xfrm>
            <a:off x="4499992" y="313501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ung 12"/>
          <p:cNvSpPr/>
          <p:nvPr/>
        </p:nvSpPr>
        <p:spPr>
          <a:xfrm>
            <a:off x="4211960" y="241772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Zusammenführung 13"/>
          <p:cNvSpPr/>
          <p:nvPr/>
        </p:nvSpPr>
        <p:spPr>
          <a:xfrm>
            <a:off x="4499992" y="261273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Zusammenführung 14"/>
          <p:cNvSpPr/>
          <p:nvPr/>
        </p:nvSpPr>
        <p:spPr>
          <a:xfrm>
            <a:off x="3035801" y="433916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Zusammenführung 15"/>
          <p:cNvSpPr/>
          <p:nvPr/>
        </p:nvSpPr>
        <p:spPr>
          <a:xfrm>
            <a:off x="3347864" y="4534175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Zusammenführung 16"/>
          <p:cNvSpPr/>
          <p:nvPr/>
        </p:nvSpPr>
        <p:spPr>
          <a:xfrm>
            <a:off x="3059832" y="320858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(</a:t>
            </a:r>
            <a:r>
              <a:rPr lang="de-DE" dirty="0">
                <a:sym typeface="Wingdings"/>
              </a:rPr>
              <a:t></a:t>
            </a:r>
            <a:r>
              <a:rPr lang="de-DE" dirty="0"/>
              <a:t> RS MH ob möglich?!). </a:t>
            </a:r>
            <a:endParaRPr lang="de-DE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3347864" y="3455873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Zusammenführung 18"/>
          <p:cNvSpPr/>
          <p:nvPr/>
        </p:nvSpPr>
        <p:spPr>
          <a:xfrm>
            <a:off x="3635896" y="3644500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Zusammenführung 19"/>
          <p:cNvSpPr/>
          <p:nvPr/>
        </p:nvSpPr>
        <p:spPr>
          <a:xfrm>
            <a:off x="3921569" y="380619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Zusammenführung 20"/>
          <p:cNvSpPr/>
          <p:nvPr/>
        </p:nvSpPr>
        <p:spPr>
          <a:xfrm>
            <a:off x="4211960" y="395859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Zusammenführung 21"/>
          <p:cNvSpPr/>
          <p:nvPr/>
        </p:nvSpPr>
        <p:spPr>
          <a:xfrm>
            <a:off x="3635896" y="305648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Zusammenführung 22"/>
          <p:cNvSpPr/>
          <p:nvPr/>
        </p:nvSpPr>
        <p:spPr>
          <a:xfrm>
            <a:off x="3619159" y="464553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Zusammenführung 23"/>
          <p:cNvSpPr/>
          <p:nvPr/>
        </p:nvSpPr>
        <p:spPr>
          <a:xfrm>
            <a:off x="3988916" y="479715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Zusammenführung 24"/>
          <p:cNvSpPr/>
          <p:nvPr/>
        </p:nvSpPr>
        <p:spPr>
          <a:xfrm>
            <a:off x="3035801" y="377075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lussdiagramm: Zusammenführung 25"/>
          <p:cNvSpPr/>
          <p:nvPr/>
        </p:nvSpPr>
        <p:spPr>
          <a:xfrm>
            <a:off x="3339754" y="3965765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ussdiagramm: Zusammenführung 26"/>
          <p:cNvSpPr/>
          <p:nvPr/>
        </p:nvSpPr>
        <p:spPr>
          <a:xfrm>
            <a:off x="3635896" y="416077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Zusammenführung 27"/>
          <p:cNvSpPr/>
          <p:nvPr/>
        </p:nvSpPr>
        <p:spPr>
          <a:xfrm>
            <a:off x="3923928" y="433960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Zusammenführung 28"/>
          <p:cNvSpPr/>
          <p:nvPr/>
        </p:nvSpPr>
        <p:spPr>
          <a:xfrm>
            <a:off x="4238355" y="443711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Zusammenführung 29"/>
          <p:cNvSpPr/>
          <p:nvPr/>
        </p:nvSpPr>
        <p:spPr>
          <a:xfrm>
            <a:off x="5868144" y="298691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Zusammenführung 30"/>
          <p:cNvSpPr/>
          <p:nvPr/>
        </p:nvSpPr>
        <p:spPr>
          <a:xfrm>
            <a:off x="5508104" y="295386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Zusammenführung 31"/>
          <p:cNvSpPr/>
          <p:nvPr/>
        </p:nvSpPr>
        <p:spPr>
          <a:xfrm>
            <a:off x="2590856" y="474303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Zusammenführung 32"/>
          <p:cNvSpPr/>
          <p:nvPr/>
        </p:nvSpPr>
        <p:spPr>
          <a:xfrm>
            <a:off x="3038677" y="4992159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Zusammenführung 33"/>
          <p:cNvSpPr/>
          <p:nvPr/>
        </p:nvSpPr>
        <p:spPr>
          <a:xfrm>
            <a:off x="3497662" y="524445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ussdiagramm: Zusammenführung 34"/>
          <p:cNvSpPr/>
          <p:nvPr/>
        </p:nvSpPr>
        <p:spPr>
          <a:xfrm>
            <a:off x="3946300" y="537321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Zusammenführung 35"/>
          <p:cNvSpPr/>
          <p:nvPr/>
        </p:nvSpPr>
        <p:spPr>
          <a:xfrm>
            <a:off x="2771800" y="416077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lussdiagramm: Zusammenführung 36"/>
          <p:cNvSpPr/>
          <p:nvPr/>
        </p:nvSpPr>
        <p:spPr>
          <a:xfrm>
            <a:off x="5357225" y="472918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ussdiagramm: Zusammenführung 37"/>
          <p:cNvSpPr/>
          <p:nvPr/>
        </p:nvSpPr>
        <p:spPr>
          <a:xfrm>
            <a:off x="5887939" y="341954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lussdiagramm: Zusammenführung 38"/>
          <p:cNvSpPr/>
          <p:nvPr/>
        </p:nvSpPr>
        <p:spPr>
          <a:xfrm>
            <a:off x="4946633" y="375152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ussdiagramm: Zusammenführung 39"/>
          <p:cNvSpPr/>
          <p:nvPr/>
        </p:nvSpPr>
        <p:spPr>
          <a:xfrm>
            <a:off x="5492667" y="341954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Zusammenführung 40"/>
          <p:cNvSpPr/>
          <p:nvPr/>
        </p:nvSpPr>
        <p:spPr>
          <a:xfrm>
            <a:off x="5125939" y="333862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ussdiagramm: Zusammenführung 41"/>
          <p:cNvSpPr/>
          <p:nvPr/>
        </p:nvSpPr>
        <p:spPr>
          <a:xfrm>
            <a:off x="5353555" y="383282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Zusammenführung 42"/>
          <p:cNvSpPr/>
          <p:nvPr/>
        </p:nvSpPr>
        <p:spPr>
          <a:xfrm>
            <a:off x="5721888" y="386826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ussdiagramm: Zusammenführung 43"/>
          <p:cNvSpPr/>
          <p:nvPr/>
        </p:nvSpPr>
        <p:spPr>
          <a:xfrm>
            <a:off x="6099697" y="3861090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lussdiagramm: Zusammenführung 44"/>
          <p:cNvSpPr/>
          <p:nvPr/>
        </p:nvSpPr>
        <p:spPr>
          <a:xfrm>
            <a:off x="5027357" y="4207159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lussdiagramm: Zusammenführung 45"/>
          <p:cNvSpPr/>
          <p:nvPr/>
        </p:nvSpPr>
        <p:spPr>
          <a:xfrm>
            <a:off x="6226123" y="341158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Flussdiagramm: Zusammenführung 46"/>
          <p:cNvSpPr/>
          <p:nvPr/>
        </p:nvSpPr>
        <p:spPr>
          <a:xfrm>
            <a:off x="5046975" y="469964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lussdiagramm: Zusammenführung 47"/>
          <p:cNvSpPr/>
          <p:nvPr/>
        </p:nvSpPr>
        <p:spPr>
          <a:xfrm>
            <a:off x="4707331" y="4602145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lussdiagramm: Zusammenführung 48"/>
          <p:cNvSpPr/>
          <p:nvPr/>
        </p:nvSpPr>
        <p:spPr>
          <a:xfrm>
            <a:off x="6068883" y="431903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Flussdiagramm: Zusammenführung 49"/>
          <p:cNvSpPr/>
          <p:nvPr/>
        </p:nvSpPr>
        <p:spPr>
          <a:xfrm>
            <a:off x="5721888" y="431328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Flussdiagramm: Zusammenführung 50"/>
          <p:cNvSpPr/>
          <p:nvPr/>
        </p:nvSpPr>
        <p:spPr>
          <a:xfrm>
            <a:off x="5363181" y="4260973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Zusammenführung 51"/>
          <p:cNvSpPr/>
          <p:nvPr/>
        </p:nvSpPr>
        <p:spPr>
          <a:xfrm>
            <a:off x="5189020" y="517727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lussdiagramm: Zusammenführung 52"/>
          <p:cNvSpPr/>
          <p:nvPr/>
        </p:nvSpPr>
        <p:spPr>
          <a:xfrm>
            <a:off x="4744540" y="504878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lussdiagramm: Zusammenführung 53"/>
          <p:cNvSpPr/>
          <p:nvPr/>
        </p:nvSpPr>
        <p:spPr>
          <a:xfrm>
            <a:off x="6045179" y="4744979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lussdiagramm: Zusammenführung 54"/>
          <p:cNvSpPr/>
          <p:nvPr/>
        </p:nvSpPr>
        <p:spPr>
          <a:xfrm>
            <a:off x="5721888" y="474303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lussdiagramm: Zusammenführung 55"/>
          <p:cNvSpPr/>
          <p:nvPr/>
        </p:nvSpPr>
        <p:spPr>
          <a:xfrm>
            <a:off x="6224280" y="519680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lussdiagramm: Zusammenführung 56"/>
          <p:cNvSpPr/>
          <p:nvPr/>
        </p:nvSpPr>
        <p:spPr>
          <a:xfrm>
            <a:off x="4104872" y="184482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Flussdiagramm: Zusammenführung 57"/>
          <p:cNvSpPr/>
          <p:nvPr/>
        </p:nvSpPr>
        <p:spPr>
          <a:xfrm>
            <a:off x="5887939" y="518911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lussdiagramm: Zusammenführung 59"/>
          <p:cNvSpPr/>
          <p:nvPr/>
        </p:nvSpPr>
        <p:spPr>
          <a:xfrm>
            <a:off x="5538169" y="518716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lussdiagramm: Zusammenführung 60"/>
          <p:cNvSpPr/>
          <p:nvPr/>
        </p:nvSpPr>
        <p:spPr>
          <a:xfrm>
            <a:off x="3347864" y="2515227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lussdiagramm: Zusammenführung 61"/>
          <p:cNvSpPr/>
          <p:nvPr/>
        </p:nvSpPr>
        <p:spPr>
          <a:xfrm>
            <a:off x="3528687" y="231641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Flussdiagramm: Zusammenführung 62"/>
          <p:cNvSpPr/>
          <p:nvPr/>
        </p:nvSpPr>
        <p:spPr>
          <a:xfrm>
            <a:off x="3797654" y="203983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Flussdiagramm: Zusammenführung 63"/>
          <p:cNvSpPr/>
          <p:nvPr/>
        </p:nvSpPr>
        <p:spPr>
          <a:xfrm>
            <a:off x="3043617" y="5355372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Flussdiagramm: Zusammenführung 64"/>
          <p:cNvSpPr/>
          <p:nvPr/>
        </p:nvSpPr>
        <p:spPr>
          <a:xfrm>
            <a:off x="2876834" y="2039831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Flussdiagramm: Zusammenführung 65"/>
          <p:cNvSpPr/>
          <p:nvPr/>
        </p:nvSpPr>
        <p:spPr>
          <a:xfrm>
            <a:off x="3150820" y="1747320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lussdiagramm: Zusammenführung 66"/>
          <p:cNvSpPr/>
          <p:nvPr/>
        </p:nvSpPr>
        <p:spPr>
          <a:xfrm>
            <a:off x="3520698" y="1484784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Flussdiagramm: Zusammenführung 67"/>
          <p:cNvSpPr/>
          <p:nvPr/>
        </p:nvSpPr>
        <p:spPr>
          <a:xfrm>
            <a:off x="5216411" y="573325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lussdiagramm: Zusammenführung 68"/>
          <p:cNvSpPr/>
          <p:nvPr/>
        </p:nvSpPr>
        <p:spPr>
          <a:xfrm>
            <a:off x="2699282" y="5203048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Flussdiagramm: Zusammenführung 69"/>
          <p:cNvSpPr/>
          <p:nvPr/>
        </p:nvSpPr>
        <p:spPr>
          <a:xfrm>
            <a:off x="5492667" y="6093296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Flussdiagramm: Zusammenführung 70"/>
          <p:cNvSpPr/>
          <p:nvPr/>
        </p:nvSpPr>
        <p:spPr>
          <a:xfrm>
            <a:off x="5706995" y="5724189"/>
            <a:ext cx="180944" cy="19500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Pfeil nach unten 72"/>
          <p:cNvSpPr/>
          <p:nvPr/>
        </p:nvSpPr>
        <p:spPr>
          <a:xfrm rot="11525904">
            <a:off x="4550819" y="5522093"/>
            <a:ext cx="248525" cy="617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Pfeil nach unten 73"/>
          <p:cNvSpPr/>
          <p:nvPr/>
        </p:nvSpPr>
        <p:spPr>
          <a:xfrm rot="649550">
            <a:off x="4268674" y="5458120"/>
            <a:ext cx="248525" cy="617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5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79602" cy="58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Pfeil nach unten 103"/>
          <p:cNvSpPr/>
          <p:nvPr/>
        </p:nvSpPr>
        <p:spPr>
          <a:xfrm rot="16200000">
            <a:off x="7341709" y="3897759"/>
            <a:ext cx="303991" cy="65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Pfeil nach unten 104"/>
          <p:cNvSpPr/>
          <p:nvPr/>
        </p:nvSpPr>
        <p:spPr>
          <a:xfrm rot="5400000">
            <a:off x="7341708" y="2190057"/>
            <a:ext cx="303991" cy="65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1619672" y="260648"/>
            <a:ext cx="5486400" cy="80486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de-DE" b="1" dirty="0" smtClean="0"/>
              <a:t>Ausstellungsfläche - </a:t>
            </a:r>
            <a:r>
              <a:rPr lang="de-DE" b="1" dirty="0" smtClean="0"/>
              <a:t>Presse</a:t>
            </a:r>
            <a:endParaRPr lang="de-DE" b="1" dirty="0"/>
          </a:p>
          <a:p>
            <a:pPr algn="ctr"/>
            <a:r>
              <a:rPr lang="de-DE" b="1" dirty="0"/>
              <a:t>Zugelassene Personen: </a:t>
            </a:r>
            <a:r>
              <a:rPr lang="de-DE" b="1" dirty="0" smtClean="0"/>
              <a:t>30</a:t>
            </a:r>
            <a:endParaRPr lang="de-DE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1567198" y="267135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849445" y="2135258"/>
            <a:ext cx="15523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Pressezone 1</a:t>
            </a:r>
          </a:p>
          <a:p>
            <a:endParaRPr lang="de-DE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1567198" y="2443156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lussdiagramm: Zusammenführung 153"/>
          <p:cNvSpPr/>
          <p:nvPr/>
        </p:nvSpPr>
        <p:spPr>
          <a:xfrm>
            <a:off x="1567198" y="2228610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1567198" y="1988840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1558572" y="1772816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1558572" y="2941830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1567199" y="2674084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Textfeld 161"/>
          <p:cNvSpPr txBox="1"/>
          <p:nvPr/>
        </p:nvSpPr>
        <p:spPr>
          <a:xfrm rot="16200000">
            <a:off x="837672" y="3892986"/>
            <a:ext cx="15931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Pressezone 2</a:t>
            </a:r>
          </a:p>
          <a:p>
            <a:endParaRPr lang="de-DE" dirty="0"/>
          </a:p>
        </p:txBody>
      </p:sp>
      <p:sp>
        <p:nvSpPr>
          <p:cNvPr id="163" name="Flussdiagramm: Zusammenführung 162"/>
          <p:cNvSpPr/>
          <p:nvPr/>
        </p:nvSpPr>
        <p:spPr>
          <a:xfrm>
            <a:off x="1652621" y="3475230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1652621" y="376061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Flussdiagramm: Zusammenführung 164"/>
          <p:cNvSpPr/>
          <p:nvPr/>
        </p:nvSpPr>
        <p:spPr>
          <a:xfrm>
            <a:off x="1656471" y="4023228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1652470" y="4302854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1656471" y="4520951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1646719" y="478412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Textfeld 168"/>
          <p:cNvSpPr txBox="1"/>
          <p:nvPr/>
        </p:nvSpPr>
        <p:spPr>
          <a:xfrm rot="16200000">
            <a:off x="3182891" y="2134043"/>
            <a:ext cx="15523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Pressezone 4</a:t>
            </a:r>
          </a:p>
          <a:p>
            <a:endParaRPr lang="de-DE" dirty="0"/>
          </a:p>
        </p:txBody>
      </p:sp>
      <p:sp>
        <p:nvSpPr>
          <p:cNvPr id="170" name="Flussdiagramm: Zusammenführung 169"/>
          <p:cNvSpPr/>
          <p:nvPr/>
        </p:nvSpPr>
        <p:spPr>
          <a:xfrm>
            <a:off x="3900644" y="2441941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3900644" y="2227395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Flussdiagramm: Zusammenführung 171"/>
          <p:cNvSpPr/>
          <p:nvPr/>
        </p:nvSpPr>
        <p:spPr>
          <a:xfrm>
            <a:off x="3900644" y="1987625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3892018" y="1771601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3892018" y="2940615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3900645" y="2672869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Textfeld 175"/>
          <p:cNvSpPr txBox="1"/>
          <p:nvPr/>
        </p:nvSpPr>
        <p:spPr>
          <a:xfrm rot="16200000">
            <a:off x="3191517" y="4751870"/>
            <a:ext cx="15523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Pressezone 3</a:t>
            </a:r>
          </a:p>
          <a:p>
            <a:endParaRPr lang="de-DE" dirty="0"/>
          </a:p>
        </p:txBody>
      </p:sp>
      <p:sp>
        <p:nvSpPr>
          <p:cNvPr id="177" name="Flussdiagramm: Zusammenführung 176"/>
          <p:cNvSpPr/>
          <p:nvPr/>
        </p:nvSpPr>
        <p:spPr>
          <a:xfrm>
            <a:off x="3909270" y="5059768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Flussdiagramm: Zusammenführung 177"/>
          <p:cNvSpPr/>
          <p:nvPr/>
        </p:nvSpPr>
        <p:spPr>
          <a:xfrm>
            <a:off x="3909270" y="484522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Flussdiagramm: Zusammenführung 178"/>
          <p:cNvSpPr/>
          <p:nvPr/>
        </p:nvSpPr>
        <p:spPr>
          <a:xfrm>
            <a:off x="3909270" y="460545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3900644" y="4389428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Flussdiagramm: Zusammenführung 180"/>
          <p:cNvSpPr/>
          <p:nvPr/>
        </p:nvSpPr>
        <p:spPr>
          <a:xfrm>
            <a:off x="3900644" y="5558442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3909271" y="5290696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Textfeld 182"/>
          <p:cNvSpPr txBox="1"/>
          <p:nvPr/>
        </p:nvSpPr>
        <p:spPr>
          <a:xfrm rot="16200000">
            <a:off x="4996355" y="3058077"/>
            <a:ext cx="1383540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Pressezone 5</a:t>
            </a:r>
          </a:p>
          <a:p>
            <a:endParaRPr lang="de-DE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5681945" y="3573777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Flussdiagramm: Zusammenführung 184"/>
          <p:cNvSpPr/>
          <p:nvPr/>
        </p:nvSpPr>
        <p:spPr>
          <a:xfrm>
            <a:off x="5681945" y="3289653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Flussdiagramm: Zusammenführung 185"/>
          <p:cNvSpPr/>
          <p:nvPr/>
        </p:nvSpPr>
        <p:spPr>
          <a:xfrm>
            <a:off x="5688125" y="2964733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5860325" y="2964733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5894502" y="3285350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5894502" y="3573777"/>
            <a:ext cx="134088" cy="15239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Bildschirmpräsentation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Raumpläne mit Skizzen</vt:lpstr>
      <vt:lpstr>Window</vt:lpstr>
      <vt:lpstr>PowerPoint-Präsentation</vt:lpstr>
      <vt:lpstr>PowerPoint-Präsentation</vt:lpstr>
      <vt:lpstr>PowerPoint-Präsentation</vt:lpstr>
      <vt:lpstr>          Plenarsaal  - CDU Zugelassene Personen: 65</vt:lpstr>
      <vt:lpstr>PowerPoint-Präsentation</vt:lpstr>
    </vt:vector>
  </TitlesOfParts>
  <Company>Stadtverwaltung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</dc:title>
  <dc:creator>Gagliardi, Areti</dc:creator>
  <cp:lastModifiedBy>Gagliardi, Areti</cp:lastModifiedBy>
  <cp:revision>15</cp:revision>
  <cp:lastPrinted>2020-08-26T07:28:38Z</cp:lastPrinted>
  <dcterms:created xsi:type="dcterms:W3CDTF">2020-08-20T07:25:54Z</dcterms:created>
  <dcterms:modified xsi:type="dcterms:W3CDTF">2020-08-28T08:14:41Z</dcterms:modified>
</cp:coreProperties>
</file>